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3" r:id="rId1"/>
  </p:sldMasterIdLst>
  <p:notesMasterIdLst>
    <p:notesMasterId r:id="rId34"/>
  </p:notesMasterIdLst>
  <p:handoutMasterIdLst>
    <p:handoutMasterId r:id="rId35"/>
  </p:handoutMasterIdLst>
  <p:sldIdLst>
    <p:sldId id="256" r:id="rId2"/>
    <p:sldId id="375" r:id="rId3"/>
    <p:sldId id="343" r:id="rId4"/>
    <p:sldId id="345" r:id="rId5"/>
    <p:sldId id="344" r:id="rId6"/>
    <p:sldId id="374" r:id="rId7"/>
    <p:sldId id="319" r:id="rId8"/>
    <p:sldId id="364" r:id="rId9"/>
    <p:sldId id="367" r:id="rId10"/>
    <p:sldId id="339" r:id="rId11"/>
    <p:sldId id="315" r:id="rId12"/>
    <p:sldId id="357" r:id="rId13"/>
    <p:sldId id="371" r:id="rId14"/>
    <p:sldId id="358" r:id="rId15"/>
    <p:sldId id="368" r:id="rId16"/>
    <p:sldId id="370" r:id="rId17"/>
    <p:sldId id="373" r:id="rId18"/>
    <p:sldId id="353" r:id="rId19"/>
    <p:sldId id="354" r:id="rId20"/>
    <p:sldId id="356" r:id="rId21"/>
    <p:sldId id="372" r:id="rId22"/>
    <p:sldId id="301" r:id="rId23"/>
    <p:sldId id="302" r:id="rId24"/>
    <p:sldId id="323" r:id="rId25"/>
    <p:sldId id="324" r:id="rId26"/>
    <p:sldId id="325" r:id="rId27"/>
    <p:sldId id="326" r:id="rId28"/>
    <p:sldId id="327" r:id="rId29"/>
    <p:sldId id="328" r:id="rId30"/>
    <p:sldId id="329" r:id="rId31"/>
    <p:sldId id="330" r:id="rId32"/>
    <p:sldId id="264"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85851" autoAdjust="0"/>
  </p:normalViewPr>
  <p:slideViewPr>
    <p:cSldViewPr>
      <p:cViewPr varScale="1">
        <p:scale>
          <a:sx n="70" d="100"/>
          <a:sy n="70" d="100"/>
        </p:scale>
        <p:origin x="1858"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hyperlink" Target="mailto:lamls@hku.hk" TargetMode="Externa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 Id="rId9" Type="http://schemas.openxmlformats.org/officeDocument/2006/relationships/hyperlink" Target="mailto:lamls@hku.hk"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DF9FB-75B3-4E35-B1AB-68979775E7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0CAF9C-7BF8-4BE4-A114-A96845CDFB91}">
      <dgm:prSet/>
      <dgm:spPr/>
      <dgm:t>
        <a:bodyPr/>
        <a:lstStyle/>
        <a:p>
          <a:r>
            <a:rPr lang="en-US" dirty="0"/>
            <a:t>What comes to your mind when you hear….</a:t>
          </a:r>
        </a:p>
        <a:p>
          <a:r>
            <a:rPr lang="en-US" dirty="0"/>
            <a:t>REHABILITATION?	 </a:t>
          </a:r>
        </a:p>
      </dgm:t>
    </dgm:pt>
    <dgm:pt modelId="{0B935FFD-ECB1-45BD-A96E-D9415EF52922}" type="parTrans" cxnId="{E9E3A881-ECD3-47E8-85DF-351212794B0A}">
      <dgm:prSet/>
      <dgm:spPr/>
      <dgm:t>
        <a:bodyPr/>
        <a:lstStyle/>
        <a:p>
          <a:endParaRPr lang="en-US"/>
        </a:p>
      </dgm:t>
    </dgm:pt>
    <dgm:pt modelId="{97BBEB76-A542-4CCD-9ADF-0A7391B67248}" type="sibTrans" cxnId="{E9E3A881-ECD3-47E8-85DF-351212794B0A}">
      <dgm:prSet/>
      <dgm:spPr/>
      <dgm:t>
        <a:bodyPr/>
        <a:lstStyle/>
        <a:p>
          <a:endParaRPr lang="en-US"/>
        </a:p>
      </dgm:t>
    </dgm:pt>
    <dgm:pt modelId="{E06A241D-8E0A-4CB3-8E53-008276FE2EDB}" type="pres">
      <dgm:prSet presAssocID="{262DF9FB-75B3-4E35-B1AB-68979775E757}" presName="linear" presStyleCnt="0">
        <dgm:presLayoutVars>
          <dgm:animLvl val="lvl"/>
          <dgm:resizeHandles val="exact"/>
        </dgm:presLayoutVars>
      </dgm:prSet>
      <dgm:spPr/>
    </dgm:pt>
    <dgm:pt modelId="{17A37C12-BDA2-413D-BE58-A6E501CA2B55}" type="pres">
      <dgm:prSet presAssocID="{EE0CAF9C-7BF8-4BE4-A114-A96845CDFB91}" presName="parentText" presStyleLbl="node1" presStyleIdx="0" presStyleCnt="1">
        <dgm:presLayoutVars>
          <dgm:chMax val="0"/>
          <dgm:bulletEnabled val="1"/>
        </dgm:presLayoutVars>
      </dgm:prSet>
      <dgm:spPr/>
    </dgm:pt>
  </dgm:ptLst>
  <dgm:cxnLst>
    <dgm:cxn modelId="{E9E3A881-ECD3-47E8-85DF-351212794B0A}" srcId="{262DF9FB-75B3-4E35-B1AB-68979775E757}" destId="{EE0CAF9C-7BF8-4BE4-A114-A96845CDFB91}" srcOrd="0" destOrd="0" parTransId="{0B935FFD-ECB1-45BD-A96E-D9415EF52922}" sibTransId="{97BBEB76-A542-4CCD-9ADF-0A7391B67248}"/>
    <dgm:cxn modelId="{A71D23BA-FA1C-4A71-913C-1D7FB10071AB}" type="presOf" srcId="{EE0CAF9C-7BF8-4BE4-A114-A96845CDFB91}" destId="{17A37C12-BDA2-413D-BE58-A6E501CA2B55}" srcOrd="0" destOrd="0" presId="urn:microsoft.com/office/officeart/2005/8/layout/vList2"/>
    <dgm:cxn modelId="{EB6323F4-F87A-4314-B352-AF9080BA3223}" type="presOf" srcId="{262DF9FB-75B3-4E35-B1AB-68979775E757}" destId="{E06A241D-8E0A-4CB3-8E53-008276FE2EDB}" srcOrd="0" destOrd="0" presId="urn:microsoft.com/office/officeart/2005/8/layout/vList2"/>
    <dgm:cxn modelId="{1E0460B3-0C8B-4F92-8671-8C6FCDF5FD01}" type="presParOf" srcId="{E06A241D-8E0A-4CB3-8E53-008276FE2EDB}" destId="{17A37C12-BDA2-413D-BE58-A6E501CA2B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5303E8-5B37-4406-8255-A4EEEAA3777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5737C7-026D-4A28-8921-3C2FB111FEA7}">
      <dgm:prSet/>
      <dgm:spPr/>
      <dgm:t>
        <a:bodyPr/>
        <a:lstStyle/>
        <a:p>
          <a:r>
            <a:rPr lang="en-US" b="1"/>
            <a:t>Community Rehabilitation Network</a:t>
          </a:r>
          <a:endParaRPr lang="en-US"/>
        </a:p>
      </dgm:t>
    </dgm:pt>
    <dgm:pt modelId="{2F61AA64-96C2-4C52-9533-871537D0ABAB}" type="parTrans" cxnId="{0DFAD0B1-B43D-4CB6-8769-B7D002A5E1ED}">
      <dgm:prSet/>
      <dgm:spPr/>
      <dgm:t>
        <a:bodyPr/>
        <a:lstStyle/>
        <a:p>
          <a:endParaRPr lang="en-US"/>
        </a:p>
      </dgm:t>
    </dgm:pt>
    <dgm:pt modelId="{2E3FF9D4-23E0-479A-839E-F6E41C3DB13E}" type="sibTrans" cxnId="{0DFAD0B1-B43D-4CB6-8769-B7D002A5E1ED}">
      <dgm:prSet/>
      <dgm:spPr/>
      <dgm:t>
        <a:bodyPr/>
        <a:lstStyle/>
        <a:p>
          <a:endParaRPr lang="en-US"/>
        </a:p>
      </dgm:t>
    </dgm:pt>
    <dgm:pt modelId="{E61BCD19-E398-4B9D-A219-C23741B50D5E}">
      <dgm:prSet/>
      <dgm:spPr/>
      <dgm:t>
        <a:bodyPr/>
        <a:lstStyle/>
        <a:p>
          <a:r>
            <a:rPr lang="en-US"/>
            <a:t>Community-based Support Projects for Persons with Disabilities and Their Families</a:t>
          </a:r>
        </a:p>
      </dgm:t>
    </dgm:pt>
    <dgm:pt modelId="{61B32F27-95CA-4831-8A8E-1DC6FDEF0175}" type="parTrans" cxnId="{FD3512C1-689B-4C3D-9A17-55816E5934D5}">
      <dgm:prSet/>
      <dgm:spPr/>
      <dgm:t>
        <a:bodyPr/>
        <a:lstStyle/>
        <a:p>
          <a:endParaRPr lang="en-US"/>
        </a:p>
      </dgm:t>
    </dgm:pt>
    <dgm:pt modelId="{2B01B419-F796-4E14-A713-5AD08B0A54A6}" type="sibTrans" cxnId="{FD3512C1-689B-4C3D-9A17-55816E5934D5}">
      <dgm:prSet/>
      <dgm:spPr/>
      <dgm:t>
        <a:bodyPr/>
        <a:lstStyle/>
        <a:p>
          <a:endParaRPr lang="en-US"/>
        </a:p>
      </dgm:t>
    </dgm:pt>
    <dgm:pt modelId="{33C8755E-68DE-48B3-A8E9-7FAB6E6593C5}">
      <dgm:prSet/>
      <dgm:spPr/>
      <dgm:t>
        <a:bodyPr/>
        <a:lstStyle/>
        <a:p>
          <a:r>
            <a:rPr lang="en-US"/>
            <a:t>Communication and Information Service for Visually Impaired Persons</a:t>
          </a:r>
        </a:p>
      </dgm:t>
    </dgm:pt>
    <dgm:pt modelId="{6C860481-42F2-4D55-9FF8-B844339298FB}" type="parTrans" cxnId="{D28A0F8C-3304-466D-9AE5-1F1C3F303BB5}">
      <dgm:prSet/>
      <dgm:spPr/>
      <dgm:t>
        <a:bodyPr/>
        <a:lstStyle/>
        <a:p>
          <a:endParaRPr lang="en-US"/>
        </a:p>
      </dgm:t>
    </dgm:pt>
    <dgm:pt modelId="{380FE280-8F20-4DA1-BCEC-66D6A4680148}" type="sibTrans" cxnId="{D28A0F8C-3304-466D-9AE5-1F1C3F303BB5}">
      <dgm:prSet/>
      <dgm:spPr/>
      <dgm:t>
        <a:bodyPr/>
        <a:lstStyle/>
        <a:p>
          <a:endParaRPr lang="en-US"/>
        </a:p>
      </dgm:t>
    </dgm:pt>
    <dgm:pt modelId="{E4FC5546-58A6-4EC4-BB22-6154767DAC7A}">
      <dgm:prSet/>
      <dgm:spPr/>
      <dgm:t>
        <a:bodyPr/>
        <a:lstStyle/>
        <a:p>
          <a:r>
            <a:rPr lang="en-US"/>
            <a:t>Central Paramedical Support Service Unit (CPMS)</a:t>
          </a:r>
        </a:p>
      </dgm:t>
    </dgm:pt>
    <dgm:pt modelId="{58EB7CB3-C9DE-4285-A736-61D628989E23}" type="parTrans" cxnId="{EC6BC1F5-4534-4BE8-81F3-A18A6A8ACE60}">
      <dgm:prSet/>
      <dgm:spPr/>
      <dgm:t>
        <a:bodyPr/>
        <a:lstStyle/>
        <a:p>
          <a:endParaRPr lang="en-US"/>
        </a:p>
      </dgm:t>
    </dgm:pt>
    <dgm:pt modelId="{39CA833F-4703-4C8D-8913-F2C9B3E7B28F}" type="sibTrans" cxnId="{EC6BC1F5-4534-4BE8-81F3-A18A6A8ACE60}">
      <dgm:prSet/>
      <dgm:spPr/>
      <dgm:t>
        <a:bodyPr/>
        <a:lstStyle/>
        <a:p>
          <a:endParaRPr lang="en-US"/>
        </a:p>
      </dgm:t>
    </dgm:pt>
    <dgm:pt modelId="{23363BC5-6BAA-4B46-9D0C-D17570BCFC5A}">
      <dgm:prSet/>
      <dgm:spPr/>
      <dgm:t>
        <a:bodyPr/>
        <a:lstStyle/>
        <a:p>
          <a:r>
            <a:rPr lang="en-US"/>
            <a:t>Central Psychological Support Service (CPSS)</a:t>
          </a:r>
        </a:p>
      </dgm:t>
    </dgm:pt>
    <dgm:pt modelId="{3AA504C7-CCD0-440D-89F0-87B5E4033C52}" type="parTrans" cxnId="{C6AC5FC3-52BF-4DAF-B134-8A8EE72A01AA}">
      <dgm:prSet/>
      <dgm:spPr/>
      <dgm:t>
        <a:bodyPr/>
        <a:lstStyle/>
        <a:p>
          <a:endParaRPr lang="en-US"/>
        </a:p>
      </dgm:t>
    </dgm:pt>
    <dgm:pt modelId="{1952FB05-AF52-4F66-A3D3-9D964307493F}" type="sibTrans" cxnId="{C6AC5FC3-52BF-4DAF-B134-8A8EE72A01AA}">
      <dgm:prSet/>
      <dgm:spPr/>
      <dgm:t>
        <a:bodyPr/>
        <a:lstStyle/>
        <a:p>
          <a:endParaRPr lang="en-US"/>
        </a:p>
      </dgm:t>
    </dgm:pt>
    <dgm:pt modelId="{4829C70F-B20A-4F41-9B10-9D18C80E8752}">
      <dgm:prSet/>
      <dgm:spPr/>
      <dgm:t>
        <a:bodyPr/>
        <a:lstStyle/>
        <a:p>
          <a:r>
            <a:rPr lang="en-US"/>
            <a:t>Day Respite Service</a:t>
          </a:r>
        </a:p>
      </dgm:t>
    </dgm:pt>
    <dgm:pt modelId="{BC7EEC74-E2FF-4021-9783-D6AC7D63D488}" type="parTrans" cxnId="{C3ED8981-E75D-44FA-BCDE-7E58A48F99C3}">
      <dgm:prSet/>
      <dgm:spPr/>
      <dgm:t>
        <a:bodyPr/>
        <a:lstStyle/>
        <a:p>
          <a:endParaRPr lang="en-US"/>
        </a:p>
      </dgm:t>
    </dgm:pt>
    <dgm:pt modelId="{71746D9F-1821-4BD2-B655-266C173EFA86}" type="sibTrans" cxnId="{C3ED8981-E75D-44FA-BCDE-7E58A48F99C3}">
      <dgm:prSet/>
      <dgm:spPr/>
      <dgm:t>
        <a:bodyPr/>
        <a:lstStyle/>
        <a:p>
          <a:endParaRPr lang="en-US"/>
        </a:p>
      </dgm:t>
    </dgm:pt>
    <dgm:pt modelId="{9FDFB177-3BE6-478A-97DD-2740B81A01B7}">
      <dgm:prSet/>
      <dgm:spPr/>
      <dgm:t>
        <a:bodyPr/>
        <a:lstStyle/>
        <a:p>
          <a:r>
            <a:rPr lang="en-US"/>
            <a:t>Residential Respite Service</a:t>
          </a:r>
        </a:p>
      </dgm:t>
    </dgm:pt>
    <dgm:pt modelId="{451290E8-87FB-471E-AE84-1D21E9DD5697}" type="parTrans" cxnId="{0577944A-2ACD-4A8E-8543-4EF3858A43F2}">
      <dgm:prSet/>
      <dgm:spPr/>
      <dgm:t>
        <a:bodyPr/>
        <a:lstStyle/>
        <a:p>
          <a:endParaRPr lang="en-US"/>
        </a:p>
      </dgm:t>
    </dgm:pt>
    <dgm:pt modelId="{8B4624C0-BF56-4C50-8E85-5EB4D49C50AB}" type="sibTrans" cxnId="{0577944A-2ACD-4A8E-8543-4EF3858A43F2}">
      <dgm:prSet/>
      <dgm:spPr/>
      <dgm:t>
        <a:bodyPr/>
        <a:lstStyle/>
        <a:p>
          <a:endParaRPr lang="en-US"/>
        </a:p>
      </dgm:t>
    </dgm:pt>
    <dgm:pt modelId="{A3E82323-D759-4058-A79E-2A3B04784864}">
      <dgm:prSet/>
      <dgm:spPr/>
      <dgm:t>
        <a:bodyPr/>
        <a:lstStyle/>
        <a:p>
          <a:r>
            <a:rPr lang="en-US"/>
            <a:t>Agency-based Occupational Therapy Service</a:t>
          </a:r>
        </a:p>
      </dgm:t>
    </dgm:pt>
    <dgm:pt modelId="{89F5C692-73FF-4720-A015-7EF82C252DDE}" type="parTrans" cxnId="{73F1A4F4-249A-4B34-A1C1-DFD631FFC8DA}">
      <dgm:prSet/>
      <dgm:spPr/>
      <dgm:t>
        <a:bodyPr/>
        <a:lstStyle/>
        <a:p>
          <a:endParaRPr lang="en-US"/>
        </a:p>
      </dgm:t>
    </dgm:pt>
    <dgm:pt modelId="{C6D1E0FD-2D58-46B4-9703-FB412849093A}" type="sibTrans" cxnId="{73F1A4F4-249A-4B34-A1C1-DFD631FFC8DA}">
      <dgm:prSet/>
      <dgm:spPr/>
      <dgm:t>
        <a:bodyPr/>
        <a:lstStyle/>
        <a:p>
          <a:endParaRPr lang="en-US"/>
        </a:p>
      </dgm:t>
    </dgm:pt>
    <dgm:pt modelId="{45F6CB63-BE3E-4057-AC51-2C7F7D6F6BC3}">
      <dgm:prSet/>
      <dgm:spPr/>
      <dgm:t>
        <a:bodyPr/>
        <a:lstStyle/>
        <a:p>
          <a:r>
            <a:rPr lang="en-US"/>
            <a:t>Mobile Van for Publicity Service on Mental Wellness</a:t>
          </a:r>
        </a:p>
      </dgm:t>
    </dgm:pt>
    <dgm:pt modelId="{7113E3CD-6C0C-49DA-8132-E8E2B4229ECF}" type="parTrans" cxnId="{20D6BA66-83C7-46A7-8F8A-C475389EBB01}">
      <dgm:prSet/>
      <dgm:spPr/>
      <dgm:t>
        <a:bodyPr/>
        <a:lstStyle/>
        <a:p>
          <a:endParaRPr lang="en-US"/>
        </a:p>
      </dgm:t>
    </dgm:pt>
    <dgm:pt modelId="{4B2F551E-11DC-42B2-9059-FA5C49BD582E}" type="sibTrans" cxnId="{20D6BA66-83C7-46A7-8F8A-C475389EBB01}">
      <dgm:prSet/>
      <dgm:spPr/>
      <dgm:t>
        <a:bodyPr/>
        <a:lstStyle/>
        <a:p>
          <a:endParaRPr lang="en-US"/>
        </a:p>
      </dgm:t>
    </dgm:pt>
    <dgm:pt modelId="{1405C4ED-28A9-49F0-916D-5D92E5AFD290}">
      <dgm:prSet/>
      <dgm:spPr/>
      <dgm:t>
        <a:bodyPr/>
        <a:lstStyle/>
        <a:p>
          <a:r>
            <a:rPr lang="en-US"/>
            <a:t>The Pilot Project on Integrated Community Rehabilitation Centre (ICRC)</a:t>
          </a:r>
        </a:p>
      </dgm:t>
    </dgm:pt>
    <dgm:pt modelId="{581B958D-0214-47B9-9819-E681C17151C8}" type="parTrans" cxnId="{84EA4C99-3E3B-42DF-96EE-120980EDF204}">
      <dgm:prSet/>
      <dgm:spPr/>
      <dgm:t>
        <a:bodyPr/>
        <a:lstStyle/>
        <a:p>
          <a:endParaRPr lang="en-US"/>
        </a:p>
      </dgm:t>
    </dgm:pt>
    <dgm:pt modelId="{18AAC882-BD53-4B5A-933A-02389858D432}" type="sibTrans" cxnId="{84EA4C99-3E3B-42DF-96EE-120980EDF204}">
      <dgm:prSet/>
      <dgm:spPr/>
      <dgm:t>
        <a:bodyPr/>
        <a:lstStyle/>
        <a:p>
          <a:endParaRPr lang="en-US"/>
        </a:p>
      </dgm:t>
    </dgm:pt>
    <dgm:pt modelId="{762EF082-2F0F-4FCC-A37E-C4AC8AE72E21}">
      <dgm:prSet/>
      <dgm:spPr/>
      <dgm:t>
        <a:bodyPr/>
        <a:lstStyle/>
        <a:p>
          <a:r>
            <a:rPr lang="en-US"/>
            <a:t>Care support</a:t>
          </a:r>
        </a:p>
      </dgm:t>
    </dgm:pt>
    <dgm:pt modelId="{05467E56-6436-4030-A608-F623F6D1FFCA}" type="parTrans" cxnId="{228DC520-F36C-43D9-A9E3-92F133624894}">
      <dgm:prSet/>
      <dgm:spPr/>
      <dgm:t>
        <a:bodyPr/>
        <a:lstStyle/>
        <a:p>
          <a:endParaRPr lang="en-US"/>
        </a:p>
      </dgm:t>
    </dgm:pt>
    <dgm:pt modelId="{E78CB53A-9301-4B23-815E-0E5FDD239D6F}" type="sibTrans" cxnId="{228DC520-F36C-43D9-A9E3-92F133624894}">
      <dgm:prSet/>
      <dgm:spPr/>
      <dgm:t>
        <a:bodyPr/>
        <a:lstStyle/>
        <a:p>
          <a:endParaRPr lang="en-US"/>
        </a:p>
      </dgm:t>
    </dgm:pt>
    <dgm:pt modelId="{1628EBBB-62A0-442E-8429-88CC6EB46DD6}" type="pres">
      <dgm:prSet presAssocID="{635303E8-5B37-4406-8255-A4EEEAA3777F}" presName="vert0" presStyleCnt="0">
        <dgm:presLayoutVars>
          <dgm:dir/>
          <dgm:animOne val="branch"/>
          <dgm:animLvl val="lvl"/>
        </dgm:presLayoutVars>
      </dgm:prSet>
      <dgm:spPr/>
    </dgm:pt>
    <dgm:pt modelId="{A36FEFF9-6156-42FE-8F48-59C43197409B}" type="pres">
      <dgm:prSet presAssocID="{4B5737C7-026D-4A28-8921-3C2FB111FEA7}" presName="thickLine" presStyleLbl="alignNode1" presStyleIdx="0" presStyleCnt="11"/>
      <dgm:spPr/>
    </dgm:pt>
    <dgm:pt modelId="{FBDD7C50-F352-448E-AC2F-A530CD71BE87}" type="pres">
      <dgm:prSet presAssocID="{4B5737C7-026D-4A28-8921-3C2FB111FEA7}" presName="horz1" presStyleCnt="0"/>
      <dgm:spPr/>
    </dgm:pt>
    <dgm:pt modelId="{5AAB8344-0880-46E1-BB7F-04ECCFA2D9F2}" type="pres">
      <dgm:prSet presAssocID="{4B5737C7-026D-4A28-8921-3C2FB111FEA7}" presName="tx1" presStyleLbl="revTx" presStyleIdx="0" presStyleCnt="11"/>
      <dgm:spPr/>
    </dgm:pt>
    <dgm:pt modelId="{31675F15-92AE-420A-8514-8A120A535078}" type="pres">
      <dgm:prSet presAssocID="{4B5737C7-026D-4A28-8921-3C2FB111FEA7}" presName="vert1" presStyleCnt="0"/>
      <dgm:spPr/>
    </dgm:pt>
    <dgm:pt modelId="{CBE32D1A-F8EA-4D6C-87C1-7F5658A995E3}" type="pres">
      <dgm:prSet presAssocID="{E61BCD19-E398-4B9D-A219-C23741B50D5E}" presName="thickLine" presStyleLbl="alignNode1" presStyleIdx="1" presStyleCnt="11"/>
      <dgm:spPr/>
    </dgm:pt>
    <dgm:pt modelId="{F94EBAF8-BB2C-4788-B96E-CDDDCDF1BCB2}" type="pres">
      <dgm:prSet presAssocID="{E61BCD19-E398-4B9D-A219-C23741B50D5E}" presName="horz1" presStyleCnt="0"/>
      <dgm:spPr/>
    </dgm:pt>
    <dgm:pt modelId="{375D33D2-B392-4191-8A0C-16F79EF03982}" type="pres">
      <dgm:prSet presAssocID="{E61BCD19-E398-4B9D-A219-C23741B50D5E}" presName="tx1" presStyleLbl="revTx" presStyleIdx="1" presStyleCnt="11"/>
      <dgm:spPr/>
    </dgm:pt>
    <dgm:pt modelId="{896A353B-0901-49FA-BD3F-72EBD5F62783}" type="pres">
      <dgm:prSet presAssocID="{E61BCD19-E398-4B9D-A219-C23741B50D5E}" presName="vert1" presStyleCnt="0"/>
      <dgm:spPr/>
    </dgm:pt>
    <dgm:pt modelId="{67B00DD5-FEC6-497A-90B0-2220F99D2BBE}" type="pres">
      <dgm:prSet presAssocID="{33C8755E-68DE-48B3-A8E9-7FAB6E6593C5}" presName="thickLine" presStyleLbl="alignNode1" presStyleIdx="2" presStyleCnt="11"/>
      <dgm:spPr/>
    </dgm:pt>
    <dgm:pt modelId="{105F1EF8-D54D-4586-A55C-1388626445AE}" type="pres">
      <dgm:prSet presAssocID="{33C8755E-68DE-48B3-A8E9-7FAB6E6593C5}" presName="horz1" presStyleCnt="0"/>
      <dgm:spPr/>
    </dgm:pt>
    <dgm:pt modelId="{059F9455-9FC8-4FD9-BD50-D31A906757A0}" type="pres">
      <dgm:prSet presAssocID="{33C8755E-68DE-48B3-A8E9-7FAB6E6593C5}" presName="tx1" presStyleLbl="revTx" presStyleIdx="2" presStyleCnt="11"/>
      <dgm:spPr/>
    </dgm:pt>
    <dgm:pt modelId="{D2E6C4B6-3EDF-4B89-8A7C-889ACC02A9D5}" type="pres">
      <dgm:prSet presAssocID="{33C8755E-68DE-48B3-A8E9-7FAB6E6593C5}" presName="vert1" presStyleCnt="0"/>
      <dgm:spPr/>
    </dgm:pt>
    <dgm:pt modelId="{BEBBACFB-06C0-4661-AFFB-1F9B9174A61A}" type="pres">
      <dgm:prSet presAssocID="{E4FC5546-58A6-4EC4-BB22-6154767DAC7A}" presName="thickLine" presStyleLbl="alignNode1" presStyleIdx="3" presStyleCnt="11"/>
      <dgm:spPr/>
    </dgm:pt>
    <dgm:pt modelId="{FC1B546A-ACCB-4639-81B2-D86361137837}" type="pres">
      <dgm:prSet presAssocID="{E4FC5546-58A6-4EC4-BB22-6154767DAC7A}" presName="horz1" presStyleCnt="0"/>
      <dgm:spPr/>
    </dgm:pt>
    <dgm:pt modelId="{6DD74999-A613-4E68-A7E5-68ABC87F728C}" type="pres">
      <dgm:prSet presAssocID="{E4FC5546-58A6-4EC4-BB22-6154767DAC7A}" presName="tx1" presStyleLbl="revTx" presStyleIdx="3" presStyleCnt="11"/>
      <dgm:spPr/>
    </dgm:pt>
    <dgm:pt modelId="{9A481DAB-EF9A-4D36-ADC1-8DF1CB69EDAB}" type="pres">
      <dgm:prSet presAssocID="{E4FC5546-58A6-4EC4-BB22-6154767DAC7A}" presName="vert1" presStyleCnt="0"/>
      <dgm:spPr/>
    </dgm:pt>
    <dgm:pt modelId="{464C3FAC-41EF-461E-A262-37CDB642309B}" type="pres">
      <dgm:prSet presAssocID="{23363BC5-6BAA-4B46-9D0C-D17570BCFC5A}" presName="thickLine" presStyleLbl="alignNode1" presStyleIdx="4" presStyleCnt="11"/>
      <dgm:spPr/>
    </dgm:pt>
    <dgm:pt modelId="{525051A8-BB80-49C1-B3F1-D27AFA68B820}" type="pres">
      <dgm:prSet presAssocID="{23363BC5-6BAA-4B46-9D0C-D17570BCFC5A}" presName="horz1" presStyleCnt="0"/>
      <dgm:spPr/>
    </dgm:pt>
    <dgm:pt modelId="{21BF5782-A59E-4575-B3B7-2DA7A4D00B07}" type="pres">
      <dgm:prSet presAssocID="{23363BC5-6BAA-4B46-9D0C-D17570BCFC5A}" presName="tx1" presStyleLbl="revTx" presStyleIdx="4" presStyleCnt="11"/>
      <dgm:spPr/>
    </dgm:pt>
    <dgm:pt modelId="{F807EB92-EBC5-4CFB-8A84-17D2AA4C26EE}" type="pres">
      <dgm:prSet presAssocID="{23363BC5-6BAA-4B46-9D0C-D17570BCFC5A}" presName="vert1" presStyleCnt="0"/>
      <dgm:spPr/>
    </dgm:pt>
    <dgm:pt modelId="{A863945D-EA2D-4FF7-96DB-3E31F97FB68A}" type="pres">
      <dgm:prSet presAssocID="{4829C70F-B20A-4F41-9B10-9D18C80E8752}" presName="thickLine" presStyleLbl="alignNode1" presStyleIdx="5" presStyleCnt="11"/>
      <dgm:spPr/>
    </dgm:pt>
    <dgm:pt modelId="{EF09FEB7-D383-4744-B068-AE40F2D3F800}" type="pres">
      <dgm:prSet presAssocID="{4829C70F-B20A-4F41-9B10-9D18C80E8752}" presName="horz1" presStyleCnt="0"/>
      <dgm:spPr/>
    </dgm:pt>
    <dgm:pt modelId="{3347C86B-5DD6-4017-8AFB-013EEBED2BC8}" type="pres">
      <dgm:prSet presAssocID="{4829C70F-B20A-4F41-9B10-9D18C80E8752}" presName="tx1" presStyleLbl="revTx" presStyleIdx="5" presStyleCnt="11"/>
      <dgm:spPr/>
    </dgm:pt>
    <dgm:pt modelId="{583100D2-938A-4D2C-B405-3E674DA43C93}" type="pres">
      <dgm:prSet presAssocID="{4829C70F-B20A-4F41-9B10-9D18C80E8752}" presName="vert1" presStyleCnt="0"/>
      <dgm:spPr/>
    </dgm:pt>
    <dgm:pt modelId="{7A738363-9B81-4DBF-8011-68DAB1C80D36}" type="pres">
      <dgm:prSet presAssocID="{9FDFB177-3BE6-478A-97DD-2740B81A01B7}" presName="thickLine" presStyleLbl="alignNode1" presStyleIdx="6" presStyleCnt="11"/>
      <dgm:spPr/>
    </dgm:pt>
    <dgm:pt modelId="{D6FBCCDF-17D2-46A1-91B0-04BD394CF3B9}" type="pres">
      <dgm:prSet presAssocID="{9FDFB177-3BE6-478A-97DD-2740B81A01B7}" presName="horz1" presStyleCnt="0"/>
      <dgm:spPr/>
    </dgm:pt>
    <dgm:pt modelId="{D891B610-8EF6-4915-AD3E-8CAD1299AB58}" type="pres">
      <dgm:prSet presAssocID="{9FDFB177-3BE6-478A-97DD-2740B81A01B7}" presName="tx1" presStyleLbl="revTx" presStyleIdx="6" presStyleCnt="11"/>
      <dgm:spPr/>
    </dgm:pt>
    <dgm:pt modelId="{76C0BBF3-F672-43E4-B3B8-A6BC728132D2}" type="pres">
      <dgm:prSet presAssocID="{9FDFB177-3BE6-478A-97DD-2740B81A01B7}" presName="vert1" presStyleCnt="0"/>
      <dgm:spPr/>
    </dgm:pt>
    <dgm:pt modelId="{95D2C2B6-CADC-4BB7-9CE9-839E86E777D9}" type="pres">
      <dgm:prSet presAssocID="{A3E82323-D759-4058-A79E-2A3B04784864}" presName="thickLine" presStyleLbl="alignNode1" presStyleIdx="7" presStyleCnt="11"/>
      <dgm:spPr/>
    </dgm:pt>
    <dgm:pt modelId="{12551CD8-1314-430E-86C0-D0DA9D1E41AD}" type="pres">
      <dgm:prSet presAssocID="{A3E82323-D759-4058-A79E-2A3B04784864}" presName="horz1" presStyleCnt="0"/>
      <dgm:spPr/>
    </dgm:pt>
    <dgm:pt modelId="{F540A346-FFEF-462F-BB1D-176C7FD7B265}" type="pres">
      <dgm:prSet presAssocID="{A3E82323-D759-4058-A79E-2A3B04784864}" presName="tx1" presStyleLbl="revTx" presStyleIdx="7" presStyleCnt="11"/>
      <dgm:spPr/>
    </dgm:pt>
    <dgm:pt modelId="{397FC479-47F2-44D6-A24E-773E47476BE8}" type="pres">
      <dgm:prSet presAssocID="{A3E82323-D759-4058-A79E-2A3B04784864}" presName="vert1" presStyleCnt="0"/>
      <dgm:spPr/>
    </dgm:pt>
    <dgm:pt modelId="{E2E186F7-D3AF-40E8-A605-3B1FC5FC00C1}" type="pres">
      <dgm:prSet presAssocID="{45F6CB63-BE3E-4057-AC51-2C7F7D6F6BC3}" presName="thickLine" presStyleLbl="alignNode1" presStyleIdx="8" presStyleCnt="11"/>
      <dgm:spPr/>
    </dgm:pt>
    <dgm:pt modelId="{52D9A70E-6865-4818-8805-D3EDBE10E3AC}" type="pres">
      <dgm:prSet presAssocID="{45F6CB63-BE3E-4057-AC51-2C7F7D6F6BC3}" presName="horz1" presStyleCnt="0"/>
      <dgm:spPr/>
    </dgm:pt>
    <dgm:pt modelId="{B763829D-C0D4-45AC-A400-ECC5A3CCF42D}" type="pres">
      <dgm:prSet presAssocID="{45F6CB63-BE3E-4057-AC51-2C7F7D6F6BC3}" presName="tx1" presStyleLbl="revTx" presStyleIdx="8" presStyleCnt="11"/>
      <dgm:spPr/>
    </dgm:pt>
    <dgm:pt modelId="{633A512E-4D6D-46F1-92D2-B7871BDC95AC}" type="pres">
      <dgm:prSet presAssocID="{45F6CB63-BE3E-4057-AC51-2C7F7D6F6BC3}" presName="vert1" presStyleCnt="0"/>
      <dgm:spPr/>
    </dgm:pt>
    <dgm:pt modelId="{FF2FB2D3-24D7-4716-8029-880B73147A67}" type="pres">
      <dgm:prSet presAssocID="{1405C4ED-28A9-49F0-916D-5D92E5AFD290}" presName="thickLine" presStyleLbl="alignNode1" presStyleIdx="9" presStyleCnt="11"/>
      <dgm:spPr/>
    </dgm:pt>
    <dgm:pt modelId="{1A30F646-8E97-4888-9C83-7F6D881FEF5E}" type="pres">
      <dgm:prSet presAssocID="{1405C4ED-28A9-49F0-916D-5D92E5AFD290}" presName="horz1" presStyleCnt="0"/>
      <dgm:spPr/>
    </dgm:pt>
    <dgm:pt modelId="{87386C46-9D78-40F1-81AF-6E21D31898D9}" type="pres">
      <dgm:prSet presAssocID="{1405C4ED-28A9-49F0-916D-5D92E5AFD290}" presName="tx1" presStyleLbl="revTx" presStyleIdx="9" presStyleCnt="11"/>
      <dgm:spPr/>
    </dgm:pt>
    <dgm:pt modelId="{81669423-A4A3-40B8-AE8C-DD27626DD75E}" type="pres">
      <dgm:prSet presAssocID="{1405C4ED-28A9-49F0-916D-5D92E5AFD290}" presName="vert1" presStyleCnt="0"/>
      <dgm:spPr/>
    </dgm:pt>
    <dgm:pt modelId="{A19FA625-ED99-464F-818A-3D37EE027BEA}" type="pres">
      <dgm:prSet presAssocID="{762EF082-2F0F-4FCC-A37E-C4AC8AE72E21}" presName="thickLine" presStyleLbl="alignNode1" presStyleIdx="10" presStyleCnt="11"/>
      <dgm:spPr/>
    </dgm:pt>
    <dgm:pt modelId="{183A6985-36E0-4598-BC79-F9888B0B5BEF}" type="pres">
      <dgm:prSet presAssocID="{762EF082-2F0F-4FCC-A37E-C4AC8AE72E21}" presName="horz1" presStyleCnt="0"/>
      <dgm:spPr/>
    </dgm:pt>
    <dgm:pt modelId="{5FAD53FA-F7D2-4429-8115-CEE4D7440973}" type="pres">
      <dgm:prSet presAssocID="{762EF082-2F0F-4FCC-A37E-C4AC8AE72E21}" presName="tx1" presStyleLbl="revTx" presStyleIdx="10" presStyleCnt="11"/>
      <dgm:spPr/>
    </dgm:pt>
    <dgm:pt modelId="{DF641C11-E729-4904-89E1-C2578220B49C}" type="pres">
      <dgm:prSet presAssocID="{762EF082-2F0F-4FCC-A37E-C4AC8AE72E21}" presName="vert1" presStyleCnt="0"/>
      <dgm:spPr/>
    </dgm:pt>
  </dgm:ptLst>
  <dgm:cxnLst>
    <dgm:cxn modelId="{2FEE4A0C-7866-45CF-B8C6-C9DAD5CC6D86}" type="presOf" srcId="{A3E82323-D759-4058-A79E-2A3B04784864}" destId="{F540A346-FFEF-462F-BB1D-176C7FD7B265}" srcOrd="0" destOrd="0" presId="urn:microsoft.com/office/officeart/2008/layout/LinedList"/>
    <dgm:cxn modelId="{8507EE1A-0219-4876-B13E-2AB384EEF6E3}" type="presOf" srcId="{23363BC5-6BAA-4B46-9D0C-D17570BCFC5A}" destId="{21BF5782-A59E-4575-B3B7-2DA7A4D00B07}" srcOrd="0" destOrd="0" presId="urn:microsoft.com/office/officeart/2008/layout/LinedList"/>
    <dgm:cxn modelId="{228DC520-F36C-43D9-A9E3-92F133624894}" srcId="{635303E8-5B37-4406-8255-A4EEEAA3777F}" destId="{762EF082-2F0F-4FCC-A37E-C4AC8AE72E21}" srcOrd="10" destOrd="0" parTransId="{05467E56-6436-4030-A608-F623F6D1FFCA}" sibTransId="{E78CB53A-9301-4B23-815E-0E5FDD239D6F}"/>
    <dgm:cxn modelId="{20D6BA66-83C7-46A7-8F8A-C475389EBB01}" srcId="{635303E8-5B37-4406-8255-A4EEEAA3777F}" destId="{45F6CB63-BE3E-4057-AC51-2C7F7D6F6BC3}" srcOrd="8" destOrd="0" parTransId="{7113E3CD-6C0C-49DA-8132-E8E2B4229ECF}" sibTransId="{4B2F551E-11DC-42B2-9059-FA5C49BD582E}"/>
    <dgm:cxn modelId="{0577944A-2ACD-4A8E-8543-4EF3858A43F2}" srcId="{635303E8-5B37-4406-8255-A4EEEAA3777F}" destId="{9FDFB177-3BE6-478A-97DD-2740B81A01B7}" srcOrd="6" destOrd="0" parTransId="{451290E8-87FB-471E-AE84-1D21E9DD5697}" sibTransId="{8B4624C0-BF56-4C50-8E85-5EB4D49C50AB}"/>
    <dgm:cxn modelId="{C3ED8981-E75D-44FA-BCDE-7E58A48F99C3}" srcId="{635303E8-5B37-4406-8255-A4EEEAA3777F}" destId="{4829C70F-B20A-4F41-9B10-9D18C80E8752}" srcOrd="5" destOrd="0" parTransId="{BC7EEC74-E2FF-4021-9783-D6AC7D63D488}" sibTransId="{71746D9F-1821-4BD2-B655-266C173EFA86}"/>
    <dgm:cxn modelId="{D28A0F8C-3304-466D-9AE5-1F1C3F303BB5}" srcId="{635303E8-5B37-4406-8255-A4EEEAA3777F}" destId="{33C8755E-68DE-48B3-A8E9-7FAB6E6593C5}" srcOrd="2" destOrd="0" parTransId="{6C860481-42F2-4D55-9FF8-B844339298FB}" sibTransId="{380FE280-8F20-4DA1-BCEC-66D6A4680148}"/>
    <dgm:cxn modelId="{84EA4C99-3E3B-42DF-96EE-120980EDF204}" srcId="{635303E8-5B37-4406-8255-A4EEEAA3777F}" destId="{1405C4ED-28A9-49F0-916D-5D92E5AFD290}" srcOrd="9" destOrd="0" parTransId="{581B958D-0214-47B9-9819-E681C17151C8}" sibTransId="{18AAC882-BD53-4B5A-933A-02389858D432}"/>
    <dgm:cxn modelId="{C4BCA3AF-0B63-4E6A-9B33-97D192B187B0}" type="presOf" srcId="{4829C70F-B20A-4F41-9B10-9D18C80E8752}" destId="{3347C86B-5DD6-4017-8AFB-013EEBED2BC8}" srcOrd="0" destOrd="0" presId="urn:microsoft.com/office/officeart/2008/layout/LinedList"/>
    <dgm:cxn modelId="{27F3A8B0-3139-4406-AB8E-01358B15B6D4}" type="presOf" srcId="{762EF082-2F0F-4FCC-A37E-C4AC8AE72E21}" destId="{5FAD53FA-F7D2-4429-8115-CEE4D7440973}" srcOrd="0" destOrd="0" presId="urn:microsoft.com/office/officeart/2008/layout/LinedList"/>
    <dgm:cxn modelId="{0DFAD0B1-B43D-4CB6-8769-B7D002A5E1ED}" srcId="{635303E8-5B37-4406-8255-A4EEEAA3777F}" destId="{4B5737C7-026D-4A28-8921-3C2FB111FEA7}" srcOrd="0" destOrd="0" parTransId="{2F61AA64-96C2-4C52-9533-871537D0ABAB}" sibTransId="{2E3FF9D4-23E0-479A-839E-F6E41C3DB13E}"/>
    <dgm:cxn modelId="{1D94A7BC-7699-4164-B825-2521DD7595BE}" type="presOf" srcId="{45F6CB63-BE3E-4057-AC51-2C7F7D6F6BC3}" destId="{B763829D-C0D4-45AC-A400-ECC5A3CCF42D}" srcOrd="0" destOrd="0" presId="urn:microsoft.com/office/officeart/2008/layout/LinedList"/>
    <dgm:cxn modelId="{9454D3BD-B3C0-4FDE-8E90-56D6DCC644B0}" type="presOf" srcId="{635303E8-5B37-4406-8255-A4EEEAA3777F}" destId="{1628EBBB-62A0-442E-8429-88CC6EB46DD6}" srcOrd="0" destOrd="0" presId="urn:microsoft.com/office/officeart/2008/layout/LinedList"/>
    <dgm:cxn modelId="{FD3512C1-689B-4C3D-9A17-55816E5934D5}" srcId="{635303E8-5B37-4406-8255-A4EEEAA3777F}" destId="{E61BCD19-E398-4B9D-A219-C23741B50D5E}" srcOrd="1" destOrd="0" parTransId="{61B32F27-95CA-4831-8A8E-1DC6FDEF0175}" sibTransId="{2B01B419-F796-4E14-A713-5AD08B0A54A6}"/>
    <dgm:cxn modelId="{C6AC5FC3-52BF-4DAF-B134-8A8EE72A01AA}" srcId="{635303E8-5B37-4406-8255-A4EEEAA3777F}" destId="{23363BC5-6BAA-4B46-9D0C-D17570BCFC5A}" srcOrd="4" destOrd="0" parTransId="{3AA504C7-CCD0-440D-89F0-87B5E4033C52}" sibTransId="{1952FB05-AF52-4F66-A3D3-9D964307493F}"/>
    <dgm:cxn modelId="{8BFB64C8-C0A9-45A8-9BBB-865874C715CA}" type="presOf" srcId="{33C8755E-68DE-48B3-A8E9-7FAB6E6593C5}" destId="{059F9455-9FC8-4FD9-BD50-D31A906757A0}" srcOrd="0" destOrd="0" presId="urn:microsoft.com/office/officeart/2008/layout/LinedList"/>
    <dgm:cxn modelId="{ED9DAAD5-48AA-47F3-B644-B0A789170F4C}" type="presOf" srcId="{1405C4ED-28A9-49F0-916D-5D92E5AFD290}" destId="{87386C46-9D78-40F1-81AF-6E21D31898D9}" srcOrd="0" destOrd="0" presId="urn:microsoft.com/office/officeart/2008/layout/LinedList"/>
    <dgm:cxn modelId="{729977DD-1F97-47C9-BD73-8EC44E0FF6B2}" type="presOf" srcId="{4B5737C7-026D-4A28-8921-3C2FB111FEA7}" destId="{5AAB8344-0880-46E1-BB7F-04ECCFA2D9F2}" srcOrd="0" destOrd="0" presId="urn:microsoft.com/office/officeart/2008/layout/LinedList"/>
    <dgm:cxn modelId="{43F67DEE-2ECF-4210-BA59-490806989A09}" type="presOf" srcId="{E4FC5546-58A6-4EC4-BB22-6154767DAC7A}" destId="{6DD74999-A613-4E68-A7E5-68ABC87F728C}" srcOrd="0" destOrd="0" presId="urn:microsoft.com/office/officeart/2008/layout/LinedList"/>
    <dgm:cxn modelId="{73F1A4F4-249A-4B34-A1C1-DFD631FFC8DA}" srcId="{635303E8-5B37-4406-8255-A4EEEAA3777F}" destId="{A3E82323-D759-4058-A79E-2A3B04784864}" srcOrd="7" destOrd="0" parTransId="{89F5C692-73FF-4720-A015-7EF82C252DDE}" sibTransId="{C6D1E0FD-2D58-46B4-9703-FB412849093A}"/>
    <dgm:cxn modelId="{EC6BC1F5-4534-4BE8-81F3-A18A6A8ACE60}" srcId="{635303E8-5B37-4406-8255-A4EEEAA3777F}" destId="{E4FC5546-58A6-4EC4-BB22-6154767DAC7A}" srcOrd="3" destOrd="0" parTransId="{58EB7CB3-C9DE-4285-A736-61D628989E23}" sibTransId="{39CA833F-4703-4C8D-8913-F2C9B3E7B28F}"/>
    <dgm:cxn modelId="{C76A50F7-D365-4D6B-9C3B-4212B4EAB9B4}" type="presOf" srcId="{E61BCD19-E398-4B9D-A219-C23741B50D5E}" destId="{375D33D2-B392-4191-8A0C-16F79EF03982}" srcOrd="0" destOrd="0" presId="urn:microsoft.com/office/officeart/2008/layout/LinedList"/>
    <dgm:cxn modelId="{1DF6BAF9-9367-4889-BAD8-BE12EEECAF69}" type="presOf" srcId="{9FDFB177-3BE6-478A-97DD-2740B81A01B7}" destId="{D891B610-8EF6-4915-AD3E-8CAD1299AB58}" srcOrd="0" destOrd="0" presId="urn:microsoft.com/office/officeart/2008/layout/LinedList"/>
    <dgm:cxn modelId="{8F432EA1-89AC-4169-9BA6-AD1A6C94B2BC}" type="presParOf" srcId="{1628EBBB-62A0-442E-8429-88CC6EB46DD6}" destId="{A36FEFF9-6156-42FE-8F48-59C43197409B}" srcOrd="0" destOrd="0" presId="urn:microsoft.com/office/officeart/2008/layout/LinedList"/>
    <dgm:cxn modelId="{907E8DD2-CC67-40FA-AE66-72F65ADE722F}" type="presParOf" srcId="{1628EBBB-62A0-442E-8429-88CC6EB46DD6}" destId="{FBDD7C50-F352-448E-AC2F-A530CD71BE87}" srcOrd="1" destOrd="0" presId="urn:microsoft.com/office/officeart/2008/layout/LinedList"/>
    <dgm:cxn modelId="{8DEE08F4-EC30-4209-8745-69C18B055982}" type="presParOf" srcId="{FBDD7C50-F352-448E-AC2F-A530CD71BE87}" destId="{5AAB8344-0880-46E1-BB7F-04ECCFA2D9F2}" srcOrd="0" destOrd="0" presId="urn:microsoft.com/office/officeart/2008/layout/LinedList"/>
    <dgm:cxn modelId="{BB14E51A-A094-4FC4-B8E7-3DCBF7923B5D}" type="presParOf" srcId="{FBDD7C50-F352-448E-AC2F-A530CD71BE87}" destId="{31675F15-92AE-420A-8514-8A120A535078}" srcOrd="1" destOrd="0" presId="urn:microsoft.com/office/officeart/2008/layout/LinedList"/>
    <dgm:cxn modelId="{2CC8C1E7-1E5F-4558-B3F4-E25BB50B4A9F}" type="presParOf" srcId="{1628EBBB-62A0-442E-8429-88CC6EB46DD6}" destId="{CBE32D1A-F8EA-4D6C-87C1-7F5658A995E3}" srcOrd="2" destOrd="0" presId="urn:microsoft.com/office/officeart/2008/layout/LinedList"/>
    <dgm:cxn modelId="{82855A81-2449-452C-BD93-4EB3C12B8179}" type="presParOf" srcId="{1628EBBB-62A0-442E-8429-88CC6EB46DD6}" destId="{F94EBAF8-BB2C-4788-B96E-CDDDCDF1BCB2}" srcOrd="3" destOrd="0" presId="urn:microsoft.com/office/officeart/2008/layout/LinedList"/>
    <dgm:cxn modelId="{1E3EF32F-69D5-4EA5-BD59-649B11BF0B7B}" type="presParOf" srcId="{F94EBAF8-BB2C-4788-B96E-CDDDCDF1BCB2}" destId="{375D33D2-B392-4191-8A0C-16F79EF03982}" srcOrd="0" destOrd="0" presId="urn:microsoft.com/office/officeart/2008/layout/LinedList"/>
    <dgm:cxn modelId="{7EE67585-EB68-4E06-A988-09D10EBD1D4F}" type="presParOf" srcId="{F94EBAF8-BB2C-4788-B96E-CDDDCDF1BCB2}" destId="{896A353B-0901-49FA-BD3F-72EBD5F62783}" srcOrd="1" destOrd="0" presId="urn:microsoft.com/office/officeart/2008/layout/LinedList"/>
    <dgm:cxn modelId="{8532CBA3-D9B5-42A5-8491-4E5EEAD95AE5}" type="presParOf" srcId="{1628EBBB-62A0-442E-8429-88CC6EB46DD6}" destId="{67B00DD5-FEC6-497A-90B0-2220F99D2BBE}" srcOrd="4" destOrd="0" presId="urn:microsoft.com/office/officeart/2008/layout/LinedList"/>
    <dgm:cxn modelId="{74E11F53-2F19-4467-8AC9-C3879B325CC1}" type="presParOf" srcId="{1628EBBB-62A0-442E-8429-88CC6EB46DD6}" destId="{105F1EF8-D54D-4586-A55C-1388626445AE}" srcOrd="5" destOrd="0" presId="urn:microsoft.com/office/officeart/2008/layout/LinedList"/>
    <dgm:cxn modelId="{F3C8E404-B08F-4668-9684-65B6243551E9}" type="presParOf" srcId="{105F1EF8-D54D-4586-A55C-1388626445AE}" destId="{059F9455-9FC8-4FD9-BD50-D31A906757A0}" srcOrd="0" destOrd="0" presId="urn:microsoft.com/office/officeart/2008/layout/LinedList"/>
    <dgm:cxn modelId="{77BD6552-34E4-4D4E-8CB8-F71B446B900A}" type="presParOf" srcId="{105F1EF8-D54D-4586-A55C-1388626445AE}" destId="{D2E6C4B6-3EDF-4B89-8A7C-889ACC02A9D5}" srcOrd="1" destOrd="0" presId="urn:microsoft.com/office/officeart/2008/layout/LinedList"/>
    <dgm:cxn modelId="{94A27F30-9B83-4E38-8CB2-C6B8A879EC3C}" type="presParOf" srcId="{1628EBBB-62A0-442E-8429-88CC6EB46DD6}" destId="{BEBBACFB-06C0-4661-AFFB-1F9B9174A61A}" srcOrd="6" destOrd="0" presId="urn:microsoft.com/office/officeart/2008/layout/LinedList"/>
    <dgm:cxn modelId="{AEC20D2E-6C36-42C8-9C2C-0ED99B282B0C}" type="presParOf" srcId="{1628EBBB-62A0-442E-8429-88CC6EB46DD6}" destId="{FC1B546A-ACCB-4639-81B2-D86361137837}" srcOrd="7" destOrd="0" presId="urn:microsoft.com/office/officeart/2008/layout/LinedList"/>
    <dgm:cxn modelId="{EBB4C11B-188E-4F8F-AED9-0C9C64CAF6F9}" type="presParOf" srcId="{FC1B546A-ACCB-4639-81B2-D86361137837}" destId="{6DD74999-A613-4E68-A7E5-68ABC87F728C}" srcOrd="0" destOrd="0" presId="urn:microsoft.com/office/officeart/2008/layout/LinedList"/>
    <dgm:cxn modelId="{C9F88C06-5BCE-4048-98FA-631DBF2DF243}" type="presParOf" srcId="{FC1B546A-ACCB-4639-81B2-D86361137837}" destId="{9A481DAB-EF9A-4D36-ADC1-8DF1CB69EDAB}" srcOrd="1" destOrd="0" presId="urn:microsoft.com/office/officeart/2008/layout/LinedList"/>
    <dgm:cxn modelId="{63D559C5-59B1-42D6-8DFE-D8617344900D}" type="presParOf" srcId="{1628EBBB-62A0-442E-8429-88CC6EB46DD6}" destId="{464C3FAC-41EF-461E-A262-37CDB642309B}" srcOrd="8" destOrd="0" presId="urn:microsoft.com/office/officeart/2008/layout/LinedList"/>
    <dgm:cxn modelId="{8C148CDD-F380-42C0-ACAC-DDDC29FD69B2}" type="presParOf" srcId="{1628EBBB-62A0-442E-8429-88CC6EB46DD6}" destId="{525051A8-BB80-49C1-B3F1-D27AFA68B820}" srcOrd="9" destOrd="0" presId="urn:microsoft.com/office/officeart/2008/layout/LinedList"/>
    <dgm:cxn modelId="{81167575-80F2-40EF-8D42-F9F291C1BFD2}" type="presParOf" srcId="{525051A8-BB80-49C1-B3F1-D27AFA68B820}" destId="{21BF5782-A59E-4575-B3B7-2DA7A4D00B07}" srcOrd="0" destOrd="0" presId="urn:microsoft.com/office/officeart/2008/layout/LinedList"/>
    <dgm:cxn modelId="{AD651785-2104-4894-88FF-F3657702CB21}" type="presParOf" srcId="{525051A8-BB80-49C1-B3F1-D27AFA68B820}" destId="{F807EB92-EBC5-4CFB-8A84-17D2AA4C26EE}" srcOrd="1" destOrd="0" presId="urn:microsoft.com/office/officeart/2008/layout/LinedList"/>
    <dgm:cxn modelId="{A61C1195-B9E6-46DD-9196-0BED95E5A52F}" type="presParOf" srcId="{1628EBBB-62A0-442E-8429-88CC6EB46DD6}" destId="{A863945D-EA2D-4FF7-96DB-3E31F97FB68A}" srcOrd="10" destOrd="0" presId="urn:microsoft.com/office/officeart/2008/layout/LinedList"/>
    <dgm:cxn modelId="{F16DA8B4-6E95-488A-AC8C-86343D1C51BF}" type="presParOf" srcId="{1628EBBB-62A0-442E-8429-88CC6EB46DD6}" destId="{EF09FEB7-D383-4744-B068-AE40F2D3F800}" srcOrd="11" destOrd="0" presId="urn:microsoft.com/office/officeart/2008/layout/LinedList"/>
    <dgm:cxn modelId="{507378A0-8D23-495F-A328-F7B880E7BDD8}" type="presParOf" srcId="{EF09FEB7-D383-4744-B068-AE40F2D3F800}" destId="{3347C86B-5DD6-4017-8AFB-013EEBED2BC8}" srcOrd="0" destOrd="0" presId="urn:microsoft.com/office/officeart/2008/layout/LinedList"/>
    <dgm:cxn modelId="{DFCE8C44-1EC9-4329-9BD8-0B2D5932C55C}" type="presParOf" srcId="{EF09FEB7-D383-4744-B068-AE40F2D3F800}" destId="{583100D2-938A-4D2C-B405-3E674DA43C93}" srcOrd="1" destOrd="0" presId="urn:microsoft.com/office/officeart/2008/layout/LinedList"/>
    <dgm:cxn modelId="{4031A24A-83FE-4E7C-87C7-7A789E3AB9D0}" type="presParOf" srcId="{1628EBBB-62A0-442E-8429-88CC6EB46DD6}" destId="{7A738363-9B81-4DBF-8011-68DAB1C80D36}" srcOrd="12" destOrd="0" presId="urn:microsoft.com/office/officeart/2008/layout/LinedList"/>
    <dgm:cxn modelId="{8ADA8A48-C47D-4285-996D-8B25101BBE12}" type="presParOf" srcId="{1628EBBB-62A0-442E-8429-88CC6EB46DD6}" destId="{D6FBCCDF-17D2-46A1-91B0-04BD394CF3B9}" srcOrd="13" destOrd="0" presId="urn:microsoft.com/office/officeart/2008/layout/LinedList"/>
    <dgm:cxn modelId="{4A8E261C-0DF5-4656-A933-98A02E6987A1}" type="presParOf" srcId="{D6FBCCDF-17D2-46A1-91B0-04BD394CF3B9}" destId="{D891B610-8EF6-4915-AD3E-8CAD1299AB58}" srcOrd="0" destOrd="0" presId="urn:microsoft.com/office/officeart/2008/layout/LinedList"/>
    <dgm:cxn modelId="{5CB19A8E-3A6E-43A9-A14C-9A0794495C05}" type="presParOf" srcId="{D6FBCCDF-17D2-46A1-91B0-04BD394CF3B9}" destId="{76C0BBF3-F672-43E4-B3B8-A6BC728132D2}" srcOrd="1" destOrd="0" presId="urn:microsoft.com/office/officeart/2008/layout/LinedList"/>
    <dgm:cxn modelId="{D81467E7-E2CB-42A5-8A2D-56FD291920B3}" type="presParOf" srcId="{1628EBBB-62A0-442E-8429-88CC6EB46DD6}" destId="{95D2C2B6-CADC-4BB7-9CE9-839E86E777D9}" srcOrd="14" destOrd="0" presId="urn:microsoft.com/office/officeart/2008/layout/LinedList"/>
    <dgm:cxn modelId="{4EF280C2-28D5-4AEB-AD0E-1789836A8319}" type="presParOf" srcId="{1628EBBB-62A0-442E-8429-88CC6EB46DD6}" destId="{12551CD8-1314-430E-86C0-D0DA9D1E41AD}" srcOrd="15" destOrd="0" presId="urn:microsoft.com/office/officeart/2008/layout/LinedList"/>
    <dgm:cxn modelId="{50A657E6-8ED1-4995-ACC0-09B71C169EEC}" type="presParOf" srcId="{12551CD8-1314-430E-86C0-D0DA9D1E41AD}" destId="{F540A346-FFEF-462F-BB1D-176C7FD7B265}" srcOrd="0" destOrd="0" presId="urn:microsoft.com/office/officeart/2008/layout/LinedList"/>
    <dgm:cxn modelId="{5AFB0A0E-DC68-4595-B25E-8096C9C75720}" type="presParOf" srcId="{12551CD8-1314-430E-86C0-D0DA9D1E41AD}" destId="{397FC479-47F2-44D6-A24E-773E47476BE8}" srcOrd="1" destOrd="0" presId="urn:microsoft.com/office/officeart/2008/layout/LinedList"/>
    <dgm:cxn modelId="{0B750579-B6EE-484E-BDC5-AA82E11EF100}" type="presParOf" srcId="{1628EBBB-62A0-442E-8429-88CC6EB46DD6}" destId="{E2E186F7-D3AF-40E8-A605-3B1FC5FC00C1}" srcOrd="16" destOrd="0" presId="urn:microsoft.com/office/officeart/2008/layout/LinedList"/>
    <dgm:cxn modelId="{70516334-34FF-4338-A631-699A42501788}" type="presParOf" srcId="{1628EBBB-62A0-442E-8429-88CC6EB46DD6}" destId="{52D9A70E-6865-4818-8805-D3EDBE10E3AC}" srcOrd="17" destOrd="0" presId="urn:microsoft.com/office/officeart/2008/layout/LinedList"/>
    <dgm:cxn modelId="{C90E7889-A2ED-490E-8A27-91DB93E4ACAC}" type="presParOf" srcId="{52D9A70E-6865-4818-8805-D3EDBE10E3AC}" destId="{B763829D-C0D4-45AC-A400-ECC5A3CCF42D}" srcOrd="0" destOrd="0" presId="urn:microsoft.com/office/officeart/2008/layout/LinedList"/>
    <dgm:cxn modelId="{E59046B0-A2FB-4F71-8D12-122817EE4D43}" type="presParOf" srcId="{52D9A70E-6865-4818-8805-D3EDBE10E3AC}" destId="{633A512E-4D6D-46F1-92D2-B7871BDC95AC}" srcOrd="1" destOrd="0" presId="urn:microsoft.com/office/officeart/2008/layout/LinedList"/>
    <dgm:cxn modelId="{456A312E-0ACF-41C1-B295-86E83079EAEF}" type="presParOf" srcId="{1628EBBB-62A0-442E-8429-88CC6EB46DD6}" destId="{FF2FB2D3-24D7-4716-8029-880B73147A67}" srcOrd="18" destOrd="0" presId="urn:microsoft.com/office/officeart/2008/layout/LinedList"/>
    <dgm:cxn modelId="{DE1A0A88-3FD9-4652-98DB-C2831A4805F2}" type="presParOf" srcId="{1628EBBB-62A0-442E-8429-88CC6EB46DD6}" destId="{1A30F646-8E97-4888-9C83-7F6D881FEF5E}" srcOrd="19" destOrd="0" presId="urn:microsoft.com/office/officeart/2008/layout/LinedList"/>
    <dgm:cxn modelId="{DD932E77-4F26-4455-A73D-D65E49817943}" type="presParOf" srcId="{1A30F646-8E97-4888-9C83-7F6D881FEF5E}" destId="{87386C46-9D78-40F1-81AF-6E21D31898D9}" srcOrd="0" destOrd="0" presId="urn:microsoft.com/office/officeart/2008/layout/LinedList"/>
    <dgm:cxn modelId="{4A1EADDF-5EF4-48A4-9E82-163A437C4D82}" type="presParOf" srcId="{1A30F646-8E97-4888-9C83-7F6D881FEF5E}" destId="{81669423-A4A3-40B8-AE8C-DD27626DD75E}" srcOrd="1" destOrd="0" presId="urn:microsoft.com/office/officeart/2008/layout/LinedList"/>
    <dgm:cxn modelId="{321751A9-F9B8-4177-A4A2-18CDF6331A05}" type="presParOf" srcId="{1628EBBB-62A0-442E-8429-88CC6EB46DD6}" destId="{A19FA625-ED99-464F-818A-3D37EE027BEA}" srcOrd="20" destOrd="0" presId="urn:microsoft.com/office/officeart/2008/layout/LinedList"/>
    <dgm:cxn modelId="{9D67E4E7-7D18-4131-9B70-459D89061089}" type="presParOf" srcId="{1628EBBB-62A0-442E-8429-88CC6EB46DD6}" destId="{183A6985-36E0-4598-BC79-F9888B0B5BEF}" srcOrd="21" destOrd="0" presId="urn:microsoft.com/office/officeart/2008/layout/LinedList"/>
    <dgm:cxn modelId="{20B321B8-6587-4211-BAD8-B950A251B874}" type="presParOf" srcId="{183A6985-36E0-4598-BC79-F9888B0B5BEF}" destId="{5FAD53FA-F7D2-4429-8115-CEE4D7440973}" srcOrd="0" destOrd="0" presId="urn:microsoft.com/office/officeart/2008/layout/LinedList"/>
    <dgm:cxn modelId="{7D6C5252-4538-440B-AED3-EC5690813290}" type="presParOf" srcId="{183A6985-36E0-4598-BC79-F9888B0B5BEF}" destId="{DF641C11-E729-4904-89E1-C2578220B4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487858-0E9C-4C88-9A5C-0E1F889E7233}"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8D106C97-98DB-4C4F-A047-1851F06DDE2D}">
      <dgm:prSet custT="1"/>
      <dgm:spPr/>
      <dgm:t>
        <a:bodyPr/>
        <a:lstStyle/>
        <a:p>
          <a:r>
            <a:rPr lang="en-US" sz="2000" dirty="0"/>
            <a:t>Secondary Setting in Social Work Service</a:t>
          </a:r>
        </a:p>
      </dgm:t>
    </dgm:pt>
    <dgm:pt modelId="{A26FD02E-EF2B-4B57-AE06-830D8DD807BE}" type="parTrans" cxnId="{C12CE614-EEC2-429E-A7AB-6B91536E4FFD}">
      <dgm:prSet/>
      <dgm:spPr/>
      <dgm:t>
        <a:bodyPr/>
        <a:lstStyle/>
        <a:p>
          <a:endParaRPr lang="en-US" sz="5400"/>
        </a:p>
      </dgm:t>
    </dgm:pt>
    <dgm:pt modelId="{55C40A25-64B7-4309-8326-5CE0D531FEA2}" type="sibTrans" cxnId="{C12CE614-EEC2-429E-A7AB-6B91536E4FFD}">
      <dgm:prSet/>
      <dgm:spPr/>
      <dgm:t>
        <a:bodyPr/>
        <a:lstStyle/>
        <a:p>
          <a:endParaRPr lang="en-US" sz="5400"/>
        </a:p>
      </dgm:t>
    </dgm:pt>
    <dgm:pt modelId="{BB27FDD9-F05E-4CAB-90E8-F22B64E4EE37}">
      <dgm:prSet custT="1"/>
      <dgm:spPr/>
      <dgm:t>
        <a:bodyPr/>
        <a:lstStyle/>
        <a:p>
          <a:r>
            <a:rPr lang="en-US" sz="2000" dirty="0"/>
            <a:t>Case Management</a:t>
          </a:r>
        </a:p>
      </dgm:t>
    </dgm:pt>
    <dgm:pt modelId="{8CF7648C-7FC9-4641-8F4C-842F2DF7A16A}" type="parTrans" cxnId="{B9380965-F093-4423-81DA-0811D865D23E}">
      <dgm:prSet/>
      <dgm:spPr/>
      <dgm:t>
        <a:bodyPr/>
        <a:lstStyle/>
        <a:p>
          <a:endParaRPr lang="en-US" sz="5400"/>
        </a:p>
      </dgm:t>
    </dgm:pt>
    <dgm:pt modelId="{13AB32CA-9698-4B52-8D73-9088A0D9A4D8}" type="sibTrans" cxnId="{B9380965-F093-4423-81DA-0811D865D23E}">
      <dgm:prSet/>
      <dgm:spPr/>
      <dgm:t>
        <a:bodyPr/>
        <a:lstStyle/>
        <a:p>
          <a:endParaRPr lang="en-US" sz="5400"/>
        </a:p>
      </dgm:t>
    </dgm:pt>
    <dgm:pt modelId="{B507230C-7075-46B3-9202-9E396C3DFDA6}">
      <dgm:prSet custT="1"/>
      <dgm:spPr/>
      <dgm:t>
        <a:bodyPr/>
        <a:lstStyle/>
        <a:p>
          <a:r>
            <a:rPr lang="en-US" sz="2000" dirty="0"/>
            <a:t>Group/</a:t>
          </a:r>
        </a:p>
        <a:p>
          <a:r>
            <a:rPr lang="en-US" sz="2000" dirty="0"/>
            <a:t>program work</a:t>
          </a:r>
        </a:p>
      </dgm:t>
    </dgm:pt>
    <dgm:pt modelId="{3C34E35C-4202-4F72-8B33-B665045D9D7F}" type="parTrans" cxnId="{28375AA9-3CD2-4E96-9C3B-48C19A6844FA}">
      <dgm:prSet/>
      <dgm:spPr/>
      <dgm:t>
        <a:bodyPr/>
        <a:lstStyle/>
        <a:p>
          <a:endParaRPr lang="en-US" sz="5400"/>
        </a:p>
      </dgm:t>
    </dgm:pt>
    <dgm:pt modelId="{1E2C024E-13DC-45AB-92A3-E673091B4E20}" type="sibTrans" cxnId="{28375AA9-3CD2-4E96-9C3B-48C19A6844FA}">
      <dgm:prSet/>
      <dgm:spPr/>
      <dgm:t>
        <a:bodyPr/>
        <a:lstStyle/>
        <a:p>
          <a:endParaRPr lang="en-US" sz="5400"/>
        </a:p>
      </dgm:t>
    </dgm:pt>
    <dgm:pt modelId="{64AD43C7-2EAB-4FBB-A72D-F6C10897BCFB}">
      <dgm:prSet custT="1"/>
      <dgm:spPr/>
      <dgm:t>
        <a:bodyPr/>
        <a:lstStyle/>
        <a:p>
          <a:r>
            <a:rPr lang="en-US" sz="2000" dirty="0"/>
            <a:t>Administrative work</a:t>
          </a:r>
        </a:p>
      </dgm:t>
    </dgm:pt>
    <dgm:pt modelId="{BF8E4AB2-9BC2-413E-BB1F-77F3BFD3FF12}" type="parTrans" cxnId="{9548C5F0-765C-4AC3-A145-A6ED95C9C1BC}">
      <dgm:prSet/>
      <dgm:spPr/>
      <dgm:t>
        <a:bodyPr/>
        <a:lstStyle/>
        <a:p>
          <a:endParaRPr lang="zh-HK" altLang="en-US" sz="2400"/>
        </a:p>
      </dgm:t>
    </dgm:pt>
    <dgm:pt modelId="{CF8E9026-D796-4A76-97FE-B2B858D29A64}" type="sibTrans" cxnId="{9548C5F0-765C-4AC3-A145-A6ED95C9C1BC}">
      <dgm:prSet/>
      <dgm:spPr/>
      <dgm:t>
        <a:bodyPr/>
        <a:lstStyle/>
        <a:p>
          <a:endParaRPr lang="zh-HK" altLang="en-US" sz="2400"/>
        </a:p>
      </dgm:t>
    </dgm:pt>
    <dgm:pt modelId="{3AB4B9D0-CD3B-4091-B6C9-92E8FE578A64}" type="pres">
      <dgm:prSet presAssocID="{84487858-0E9C-4C88-9A5C-0E1F889E7233}" presName="cycleMatrixDiagram" presStyleCnt="0">
        <dgm:presLayoutVars>
          <dgm:chMax val="1"/>
          <dgm:dir/>
          <dgm:animLvl val="lvl"/>
          <dgm:resizeHandles val="exact"/>
        </dgm:presLayoutVars>
      </dgm:prSet>
      <dgm:spPr/>
    </dgm:pt>
    <dgm:pt modelId="{B0E926AA-B87B-4540-A7C1-623DBCEF150D}" type="pres">
      <dgm:prSet presAssocID="{84487858-0E9C-4C88-9A5C-0E1F889E7233}" presName="children" presStyleCnt="0"/>
      <dgm:spPr/>
    </dgm:pt>
    <dgm:pt modelId="{42A4F366-F85C-4B04-BCB1-E7CC891CDC1E}" type="pres">
      <dgm:prSet presAssocID="{84487858-0E9C-4C88-9A5C-0E1F889E7233}" presName="childPlaceholder" presStyleCnt="0"/>
      <dgm:spPr/>
    </dgm:pt>
    <dgm:pt modelId="{02CA5BE3-397A-4902-907E-713346030A57}" type="pres">
      <dgm:prSet presAssocID="{84487858-0E9C-4C88-9A5C-0E1F889E7233}" presName="circle" presStyleCnt="0"/>
      <dgm:spPr/>
    </dgm:pt>
    <dgm:pt modelId="{5AD52F88-CE19-4C9E-BF25-35C103A7F77E}" type="pres">
      <dgm:prSet presAssocID="{84487858-0E9C-4C88-9A5C-0E1F889E7233}" presName="quadrant1" presStyleLbl="node1" presStyleIdx="0" presStyleCnt="4">
        <dgm:presLayoutVars>
          <dgm:chMax val="1"/>
          <dgm:bulletEnabled val="1"/>
        </dgm:presLayoutVars>
      </dgm:prSet>
      <dgm:spPr/>
    </dgm:pt>
    <dgm:pt modelId="{7FB63E9F-69D3-47F8-A784-F314D9D16EA0}" type="pres">
      <dgm:prSet presAssocID="{84487858-0E9C-4C88-9A5C-0E1F889E7233}" presName="quadrant2" presStyleLbl="node1" presStyleIdx="1" presStyleCnt="4">
        <dgm:presLayoutVars>
          <dgm:chMax val="1"/>
          <dgm:bulletEnabled val="1"/>
        </dgm:presLayoutVars>
      </dgm:prSet>
      <dgm:spPr/>
    </dgm:pt>
    <dgm:pt modelId="{5C7A751D-799C-48AC-8BC5-19BDF253C911}" type="pres">
      <dgm:prSet presAssocID="{84487858-0E9C-4C88-9A5C-0E1F889E7233}" presName="quadrant3" presStyleLbl="node1" presStyleIdx="2" presStyleCnt="4">
        <dgm:presLayoutVars>
          <dgm:chMax val="1"/>
          <dgm:bulletEnabled val="1"/>
        </dgm:presLayoutVars>
      </dgm:prSet>
      <dgm:spPr/>
    </dgm:pt>
    <dgm:pt modelId="{59A86E9B-8F1E-4E88-8E90-93F08BB66E87}" type="pres">
      <dgm:prSet presAssocID="{84487858-0E9C-4C88-9A5C-0E1F889E7233}" presName="quadrant4" presStyleLbl="node1" presStyleIdx="3" presStyleCnt="4">
        <dgm:presLayoutVars>
          <dgm:chMax val="1"/>
          <dgm:bulletEnabled val="1"/>
        </dgm:presLayoutVars>
      </dgm:prSet>
      <dgm:spPr/>
    </dgm:pt>
    <dgm:pt modelId="{54FBA4F1-2B06-4C96-A094-D1AF0BFBAE68}" type="pres">
      <dgm:prSet presAssocID="{84487858-0E9C-4C88-9A5C-0E1F889E7233}" presName="quadrantPlaceholder" presStyleCnt="0"/>
      <dgm:spPr/>
    </dgm:pt>
    <dgm:pt modelId="{D5480681-0A1E-46D2-A8D7-C1265580BD6E}" type="pres">
      <dgm:prSet presAssocID="{84487858-0E9C-4C88-9A5C-0E1F889E7233}" presName="center1" presStyleLbl="fgShp" presStyleIdx="0" presStyleCnt="2"/>
      <dgm:spPr/>
    </dgm:pt>
    <dgm:pt modelId="{1F95CB75-6279-4AA1-B15D-D3F015D9D3CE}" type="pres">
      <dgm:prSet presAssocID="{84487858-0E9C-4C88-9A5C-0E1F889E7233}" presName="center2" presStyleLbl="fgShp" presStyleIdx="1" presStyleCnt="2"/>
      <dgm:spPr/>
    </dgm:pt>
  </dgm:ptLst>
  <dgm:cxnLst>
    <dgm:cxn modelId="{8F596902-1B36-4B97-AE35-505229D3CBB8}" type="presOf" srcId="{B507230C-7075-46B3-9202-9E396C3DFDA6}" destId="{5C7A751D-799C-48AC-8BC5-19BDF253C911}" srcOrd="0" destOrd="0" presId="urn:microsoft.com/office/officeart/2005/8/layout/cycle4"/>
    <dgm:cxn modelId="{C12CE614-EEC2-429E-A7AB-6B91536E4FFD}" srcId="{84487858-0E9C-4C88-9A5C-0E1F889E7233}" destId="{8D106C97-98DB-4C4F-A047-1851F06DDE2D}" srcOrd="0" destOrd="0" parTransId="{A26FD02E-EF2B-4B57-AE06-830D8DD807BE}" sibTransId="{55C40A25-64B7-4309-8326-5CE0D531FEA2}"/>
    <dgm:cxn modelId="{8F8C7244-0AFC-4074-AE9E-2242F9B74A2B}" type="presOf" srcId="{64AD43C7-2EAB-4FBB-A72D-F6C10897BCFB}" destId="{59A86E9B-8F1E-4E88-8E90-93F08BB66E87}" srcOrd="0" destOrd="0" presId="urn:microsoft.com/office/officeart/2005/8/layout/cycle4"/>
    <dgm:cxn modelId="{B9380965-F093-4423-81DA-0811D865D23E}" srcId="{84487858-0E9C-4C88-9A5C-0E1F889E7233}" destId="{BB27FDD9-F05E-4CAB-90E8-F22B64E4EE37}" srcOrd="1" destOrd="0" parTransId="{8CF7648C-7FC9-4641-8F4C-842F2DF7A16A}" sibTransId="{13AB32CA-9698-4B52-8D73-9088A0D9A4D8}"/>
    <dgm:cxn modelId="{B576B695-21B5-43E8-843F-B1A73C82E50D}" type="presOf" srcId="{BB27FDD9-F05E-4CAB-90E8-F22B64E4EE37}" destId="{7FB63E9F-69D3-47F8-A784-F314D9D16EA0}" srcOrd="0" destOrd="0" presId="urn:microsoft.com/office/officeart/2005/8/layout/cycle4"/>
    <dgm:cxn modelId="{28375AA9-3CD2-4E96-9C3B-48C19A6844FA}" srcId="{84487858-0E9C-4C88-9A5C-0E1F889E7233}" destId="{B507230C-7075-46B3-9202-9E396C3DFDA6}" srcOrd="2" destOrd="0" parTransId="{3C34E35C-4202-4F72-8B33-B665045D9D7F}" sibTransId="{1E2C024E-13DC-45AB-92A3-E673091B4E20}"/>
    <dgm:cxn modelId="{936447D1-8AC3-4FB1-9483-20FD6F8B8A06}" type="presOf" srcId="{8D106C97-98DB-4C4F-A047-1851F06DDE2D}" destId="{5AD52F88-CE19-4C9E-BF25-35C103A7F77E}" srcOrd="0" destOrd="0" presId="urn:microsoft.com/office/officeart/2005/8/layout/cycle4"/>
    <dgm:cxn modelId="{CA8A82ED-710F-486D-856F-025B308FE180}" type="presOf" srcId="{84487858-0E9C-4C88-9A5C-0E1F889E7233}" destId="{3AB4B9D0-CD3B-4091-B6C9-92E8FE578A64}" srcOrd="0" destOrd="0" presId="urn:microsoft.com/office/officeart/2005/8/layout/cycle4"/>
    <dgm:cxn modelId="{9548C5F0-765C-4AC3-A145-A6ED95C9C1BC}" srcId="{84487858-0E9C-4C88-9A5C-0E1F889E7233}" destId="{64AD43C7-2EAB-4FBB-A72D-F6C10897BCFB}" srcOrd="3" destOrd="0" parTransId="{BF8E4AB2-9BC2-413E-BB1F-77F3BFD3FF12}" sibTransId="{CF8E9026-D796-4A76-97FE-B2B858D29A64}"/>
    <dgm:cxn modelId="{BB57F918-F065-4EBF-B4A6-AA1E0B80EC32}" type="presParOf" srcId="{3AB4B9D0-CD3B-4091-B6C9-92E8FE578A64}" destId="{B0E926AA-B87B-4540-A7C1-623DBCEF150D}" srcOrd="0" destOrd="0" presId="urn:microsoft.com/office/officeart/2005/8/layout/cycle4"/>
    <dgm:cxn modelId="{318796F8-A8CA-4534-B6B7-1DE8C2B053DB}" type="presParOf" srcId="{B0E926AA-B87B-4540-A7C1-623DBCEF150D}" destId="{42A4F366-F85C-4B04-BCB1-E7CC891CDC1E}" srcOrd="0" destOrd="0" presId="urn:microsoft.com/office/officeart/2005/8/layout/cycle4"/>
    <dgm:cxn modelId="{BD7C7832-147C-458B-AF9C-715A83EE4C43}" type="presParOf" srcId="{3AB4B9D0-CD3B-4091-B6C9-92E8FE578A64}" destId="{02CA5BE3-397A-4902-907E-713346030A57}" srcOrd="1" destOrd="0" presId="urn:microsoft.com/office/officeart/2005/8/layout/cycle4"/>
    <dgm:cxn modelId="{F0A0AD71-6C41-4ADC-90DF-8A5E83FD3BEC}" type="presParOf" srcId="{02CA5BE3-397A-4902-907E-713346030A57}" destId="{5AD52F88-CE19-4C9E-BF25-35C103A7F77E}" srcOrd="0" destOrd="0" presId="urn:microsoft.com/office/officeart/2005/8/layout/cycle4"/>
    <dgm:cxn modelId="{9BDDB5DB-6508-4B6C-97F7-468ADF70DED1}" type="presParOf" srcId="{02CA5BE3-397A-4902-907E-713346030A57}" destId="{7FB63E9F-69D3-47F8-A784-F314D9D16EA0}" srcOrd="1" destOrd="0" presId="urn:microsoft.com/office/officeart/2005/8/layout/cycle4"/>
    <dgm:cxn modelId="{B1660A39-07CA-43F9-B728-931286D555D1}" type="presParOf" srcId="{02CA5BE3-397A-4902-907E-713346030A57}" destId="{5C7A751D-799C-48AC-8BC5-19BDF253C911}" srcOrd="2" destOrd="0" presId="urn:microsoft.com/office/officeart/2005/8/layout/cycle4"/>
    <dgm:cxn modelId="{D92D1940-D6C7-42E8-B140-7F53DFCEB443}" type="presParOf" srcId="{02CA5BE3-397A-4902-907E-713346030A57}" destId="{59A86E9B-8F1E-4E88-8E90-93F08BB66E87}" srcOrd="3" destOrd="0" presId="urn:microsoft.com/office/officeart/2005/8/layout/cycle4"/>
    <dgm:cxn modelId="{1BDB0CDA-BB97-4660-B8F3-038DC6CAB24B}" type="presParOf" srcId="{02CA5BE3-397A-4902-907E-713346030A57}" destId="{54FBA4F1-2B06-4C96-A094-D1AF0BFBAE68}" srcOrd="4" destOrd="0" presId="urn:microsoft.com/office/officeart/2005/8/layout/cycle4"/>
    <dgm:cxn modelId="{2C94EBC6-6B21-4225-8E12-7A61EC00C62E}" type="presParOf" srcId="{3AB4B9D0-CD3B-4091-B6C9-92E8FE578A64}" destId="{D5480681-0A1E-46D2-A8D7-C1265580BD6E}" srcOrd="2" destOrd="0" presId="urn:microsoft.com/office/officeart/2005/8/layout/cycle4"/>
    <dgm:cxn modelId="{D94A1686-D46E-4EFA-904B-E3871781AB28}" type="presParOf" srcId="{3AB4B9D0-CD3B-4091-B6C9-92E8FE578A64}" destId="{1F95CB75-6279-4AA1-B15D-D3F015D9D3C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8E36A9-FD90-495B-B945-CC55F87692E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B50D10-278E-4C79-823E-5957D93D304D}">
      <dgm:prSet/>
      <dgm:spPr/>
      <dgm:t>
        <a:bodyPr/>
        <a:lstStyle/>
        <a:p>
          <a:r>
            <a:rPr lang="en-US"/>
            <a:t>Name : Monica Mok</a:t>
          </a:r>
        </a:p>
      </dgm:t>
    </dgm:pt>
    <dgm:pt modelId="{7DC892D7-7065-4C2F-9F9B-DF63C9150BE2}" type="parTrans" cxnId="{0AF39BFD-2332-4D6B-890C-62D073B81EE4}">
      <dgm:prSet/>
      <dgm:spPr/>
      <dgm:t>
        <a:bodyPr/>
        <a:lstStyle/>
        <a:p>
          <a:endParaRPr lang="en-US"/>
        </a:p>
      </dgm:t>
    </dgm:pt>
    <dgm:pt modelId="{5A837C34-CEAE-436D-87C4-C062052D9C4B}" type="sibTrans" cxnId="{0AF39BFD-2332-4D6B-890C-62D073B81EE4}">
      <dgm:prSet/>
      <dgm:spPr/>
      <dgm:t>
        <a:bodyPr/>
        <a:lstStyle/>
        <a:p>
          <a:endParaRPr lang="en-US"/>
        </a:p>
      </dgm:t>
    </dgm:pt>
    <dgm:pt modelId="{05F3B93F-AE43-4D71-AF97-3E072366989C}">
      <dgm:prSet/>
      <dgm:spPr/>
      <dgm:t>
        <a:bodyPr/>
        <a:lstStyle/>
        <a:p>
          <a:r>
            <a:rPr lang="en-US"/>
            <a:t>Room  : CJT 553</a:t>
          </a:r>
        </a:p>
      </dgm:t>
    </dgm:pt>
    <dgm:pt modelId="{56264937-4234-4B3F-96D6-19BBBB1B51BB}" type="parTrans" cxnId="{74AE5739-1D71-43A9-AC5D-C9AAB58ADF1F}">
      <dgm:prSet/>
      <dgm:spPr/>
      <dgm:t>
        <a:bodyPr/>
        <a:lstStyle/>
        <a:p>
          <a:endParaRPr lang="en-US"/>
        </a:p>
      </dgm:t>
    </dgm:pt>
    <dgm:pt modelId="{B5623409-310B-4F86-8D66-6FBC8AE9BB8C}" type="sibTrans" cxnId="{74AE5739-1D71-43A9-AC5D-C9AAB58ADF1F}">
      <dgm:prSet/>
      <dgm:spPr/>
      <dgm:t>
        <a:bodyPr/>
        <a:lstStyle/>
        <a:p>
          <a:endParaRPr lang="en-US"/>
        </a:p>
      </dgm:t>
    </dgm:pt>
    <dgm:pt modelId="{B159CE86-CD1A-43A8-A544-5D66F03FFAD8}">
      <dgm:prSet/>
      <dgm:spPr/>
      <dgm:t>
        <a:bodyPr/>
        <a:lstStyle/>
        <a:p>
          <a:r>
            <a:rPr lang="en-US" dirty="0"/>
            <a:t>Tel      : 3917 1153</a:t>
          </a:r>
        </a:p>
      </dgm:t>
    </dgm:pt>
    <dgm:pt modelId="{8D96096D-BC62-4A62-80EC-0DE745459376}" type="parTrans" cxnId="{266D8637-6C5A-408E-853E-5706DE954A74}">
      <dgm:prSet/>
      <dgm:spPr/>
      <dgm:t>
        <a:bodyPr/>
        <a:lstStyle/>
        <a:p>
          <a:endParaRPr lang="en-US"/>
        </a:p>
      </dgm:t>
    </dgm:pt>
    <dgm:pt modelId="{73010C4B-6685-4944-BC8F-819048FD2A4A}" type="sibTrans" cxnId="{266D8637-6C5A-408E-853E-5706DE954A74}">
      <dgm:prSet/>
      <dgm:spPr/>
      <dgm:t>
        <a:bodyPr/>
        <a:lstStyle/>
        <a:p>
          <a:endParaRPr lang="en-US"/>
        </a:p>
      </dgm:t>
    </dgm:pt>
    <dgm:pt modelId="{6BEBE3E3-0A6C-4010-BA6C-4CBB60986510}">
      <dgm:prSet/>
      <dgm:spPr/>
      <dgm:t>
        <a:bodyPr/>
        <a:lstStyle/>
        <a:p>
          <a:r>
            <a:rPr lang="en-US" dirty="0"/>
            <a:t>Email  : </a:t>
          </a:r>
          <a:r>
            <a:rPr lang="en-US" dirty="0">
              <a:hlinkClick xmlns:r="http://schemas.openxmlformats.org/officeDocument/2006/relationships" r:id="rId1"/>
            </a:rPr>
            <a:t>monicahwm@hku.hk</a:t>
          </a:r>
          <a:endParaRPr lang="en-US" dirty="0"/>
        </a:p>
      </dgm:t>
    </dgm:pt>
    <dgm:pt modelId="{F2403967-5107-43AE-B7C5-97E55AFCF8BB}" type="parTrans" cxnId="{3382F8DC-4132-464F-B025-C8FECDA47BEC}">
      <dgm:prSet/>
      <dgm:spPr/>
      <dgm:t>
        <a:bodyPr/>
        <a:lstStyle/>
        <a:p>
          <a:endParaRPr lang="en-US"/>
        </a:p>
      </dgm:t>
    </dgm:pt>
    <dgm:pt modelId="{02D440E7-8857-44FC-B263-F08112304C17}" type="sibTrans" cxnId="{3382F8DC-4132-464F-B025-C8FECDA47BEC}">
      <dgm:prSet/>
      <dgm:spPr/>
      <dgm:t>
        <a:bodyPr/>
        <a:lstStyle/>
        <a:p>
          <a:endParaRPr lang="en-US"/>
        </a:p>
      </dgm:t>
    </dgm:pt>
    <dgm:pt modelId="{35C37FA9-56D0-4B4C-B12E-82CB37057ED0}" type="pres">
      <dgm:prSet presAssocID="{4E8E36A9-FD90-495B-B945-CC55F87692E8}" presName="root" presStyleCnt="0">
        <dgm:presLayoutVars>
          <dgm:dir/>
          <dgm:resizeHandles val="exact"/>
        </dgm:presLayoutVars>
      </dgm:prSet>
      <dgm:spPr/>
    </dgm:pt>
    <dgm:pt modelId="{334547F5-88F3-42F9-A41A-AFB600DB413D}" type="pres">
      <dgm:prSet presAssocID="{17B50D10-278E-4C79-823E-5957D93D304D}" presName="compNode" presStyleCnt="0"/>
      <dgm:spPr/>
    </dgm:pt>
    <dgm:pt modelId="{5C17AD41-8185-4BB0-8B40-BDE2083DB9CD}" type="pres">
      <dgm:prSet presAssocID="{17B50D10-278E-4C79-823E-5957D93D304D}" presName="bgRect" presStyleLbl="bgShp" presStyleIdx="0" presStyleCnt="4"/>
      <dgm:spPr/>
    </dgm:pt>
    <dgm:pt modelId="{2F3DF0C8-572E-4928-B025-E9D2184EDD06}" type="pres">
      <dgm:prSet presAssocID="{17B50D10-278E-4C79-823E-5957D93D304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使用者"/>
        </a:ext>
      </dgm:extLst>
    </dgm:pt>
    <dgm:pt modelId="{373623C2-B797-44FE-AEFF-9560C07FEB05}" type="pres">
      <dgm:prSet presAssocID="{17B50D10-278E-4C79-823E-5957D93D304D}" presName="spaceRect" presStyleCnt="0"/>
      <dgm:spPr/>
    </dgm:pt>
    <dgm:pt modelId="{5785D902-6978-4BE5-BDDB-6241FD2A9BBE}" type="pres">
      <dgm:prSet presAssocID="{17B50D10-278E-4C79-823E-5957D93D304D}" presName="parTx" presStyleLbl="revTx" presStyleIdx="0" presStyleCnt="4">
        <dgm:presLayoutVars>
          <dgm:chMax val="0"/>
          <dgm:chPref val="0"/>
        </dgm:presLayoutVars>
      </dgm:prSet>
      <dgm:spPr/>
    </dgm:pt>
    <dgm:pt modelId="{321A9F71-0E4D-491C-908A-112B959B0D85}" type="pres">
      <dgm:prSet presAssocID="{5A837C34-CEAE-436D-87C4-C062052D9C4B}" presName="sibTrans" presStyleCnt="0"/>
      <dgm:spPr/>
    </dgm:pt>
    <dgm:pt modelId="{BCB0C0AA-E748-40BA-9A1B-D2BBBA258465}" type="pres">
      <dgm:prSet presAssocID="{05F3B93F-AE43-4D71-AF97-3E072366989C}" presName="compNode" presStyleCnt="0"/>
      <dgm:spPr/>
    </dgm:pt>
    <dgm:pt modelId="{49C0F1E7-4AF1-4D8C-A012-774645F436D3}" type="pres">
      <dgm:prSet presAssocID="{05F3B93F-AE43-4D71-AF97-3E072366989C}" presName="bgRect" presStyleLbl="bgShp" presStyleIdx="1" presStyleCnt="4"/>
      <dgm:spPr/>
    </dgm:pt>
    <dgm:pt modelId="{CDC3AEE2-C569-47B1-AB00-1675DC199E09}" type="pres">
      <dgm:prSet presAssocID="{05F3B93F-AE43-4D71-AF97-3E072366989C}"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電視"/>
        </a:ext>
      </dgm:extLst>
    </dgm:pt>
    <dgm:pt modelId="{62339448-4F26-4D1B-9F50-85EC9973CE4B}" type="pres">
      <dgm:prSet presAssocID="{05F3B93F-AE43-4D71-AF97-3E072366989C}" presName="spaceRect" presStyleCnt="0"/>
      <dgm:spPr/>
    </dgm:pt>
    <dgm:pt modelId="{1131CB2D-0DED-47F1-A1C9-51543A69FEAA}" type="pres">
      <dgm:prSet presAssocID="{05F3B93F-AE43-4D71-AF97-3E072366989C}" presName="parTx" presStyleLbl="revTx" presStyleIdx="1" presStyleCnt="4">
        <dgm:presLayoutVars>
          <dgm:chMax val="0"/>
          <dgm:chPref val="0"/>
        </dgm:presLayoutVars>
      </dgm:prSet>
      <dgm:spPr/>
    </dgm:pt>
    <dgm:pt modelId="{E8FB3EA4-A79E-4B78-8FA6-6EA9959DDB15}" type="pres">
      <dgm:prSet presAssocID="{B5623409-310B-4F86-8D66-6FBC8AE9BB8C}" presName="sibTrans" presStyleCnt="0"/>
      <dgm:spPr/>
    </dgm:pt>
    <dgm:pt modelId="{8E7EDC1E-C355-4CD7-ABBE-DEE47706FA16}" type="pres">
      <dgm:prSet presAssocID="{B159CE86-CD1A-43A8-A544-5D66F03FFAD8}" presName="compNode" presStyleCnt="0"/>
      <dgm:spPr/>
    </dgm:pt>
    <dgm:pt modelId="{BE554291-7A23-401F-B993-94B470EB06A2}" type="pres">
      <dgm:prSet presAssocID="{B159CE86-CD1A-43A8-A544-5D66F03FFAD8}" presName="bgRect" presStyleLbl="bgShp" presStyleIdx="2" presStyleCnt="4"/>
      <dgm:spPr/>
    </dgm:pt>
    <dgm:pt modelId="{15DF6E47-783A-4B10-B37B-94872EB6F70D}" type="pres">
      <dgm:prSet presAssocID="{B159CE86-CD1A-43A8-A544-5D66F03FFAD8}"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all center"/>
        </a:ext>
      </dgm:extLst>
    </dgm:pt>
    <dgm:pt modelId="{7DE590FC-7EEE-4B4A-AF84-1368230D3078}" type="pres">
      <dgm:prSet presAssocID="{B159CE86-CD1A-43A8-A544-5D66F03FFAD8}" presName="spaceRect" presStyleCnt="0"/>
      <dgm:spPr/>
    </dgm:pt>
    <dgm:pt modelId="{7C86E0AB-FF4B-421B-B4ED-9B45400D6CA3}" type="pres">
      <dgm:prSet presAssocID="{B159CE86-CD1A-43A8-A544-5D66F03FFAD8}" presName="parTx" presStyleLbl="revTx" presStyleIdx="2" presStyleCnt="4">
        <dgm:presLayoutVars>
          <dgm:chMax val="0"/>
          <dgm:chPref val="0"/>
        </dgm:presLayoutVars>
      </dgm:prSet>
      <dgm:spPr/>
    </dgm:pt>
    <dgm:pt modelId="{43C31F0C-DB73-4A7A-BB18-DFFF1E1866D5}" type="pres">
      <dgm:prSet presAssocID="{73010C4B-6685-4944-BC8F-819048FD2A4A}" presName="sibTrans" presStyleCnt="0"/>
      <dgm:spPr/>
    </dgm:pt>
    <dgm:pt modelId="{89045680-5CB6-4158-857D-17354CEE66B6}" type="pres">
      <dgm:prSet presAssocID="{6BEBE3E3-0A6C-4010-BA6C-4CBB60986510}" presName="compNode" presStyleCnt="0"/>
      <dgm:spPr/>
    </dgm:pt>
    <dgm:pt modelId="{69722041-3E7A-4000-8082-E1B3F3BF7507}" type="pres">
      <dgm:prSet presAssocID="{6BEBE3E3-0A6C-4010-BA6C-4CBB60986510}" presName="bgRect" presStyleLbl="bgShp" presStyleIdx="3" presStyleCnt="4"/>
      <dgm:spPr/>
    </dgm:pt>
    <dgm:pt modelId="{60843440-8E97-4BCD-B2CC-192635C74170}" type="pres">
      <dgm:prSet presAssocID="{6BEBE3E3-0A6C-4010-BA6C-4CBB60986510}"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傳送"/>
        </a:ext>
      </dgm:extLst>
    </dgm:pt>
    <dgm:pt modelId="{4FFAEC5E-B668-41AC-8257-CF995010ADAF}" type="pres">
      <dgm:prSet presAssocID="{6BEBE3E3-0A6C-4010-BA6C-4CBB60986510}" presName="spaceRect" presStyleCnt="0"/>
      <dgm:spPr/>
    </dgm:pt>
    <dgm:pt modelId="{007D394D-470C-4E96-B82E-6CDE3761EC0D}" type="pres">
      <dgm:prSet presAssocID="{6BEBE3E3-0A6C-4010-BA6C-4CBB60986510}" presName="parTx" presStyleLbl="revTx" presStyleIdx="3" presStyleCnt="4">
        <dgm:presLayoutVars>
          <dgm:chMax val="0"/>
          <dgm:chPref val="0"/>
        </dgm:presLayoutVars>
      </dgm:prSet>
      <dgm:spPr/>
    </dgm:pt>
  </dgm:ptLst>
  <dgm:cxnLst>
    <dgm:cxn modelId="{5D36FF02-CFAB-4352-B3BC-5786E2685B6E}" type="presOf" srcId="{05F3B93F-AE43-4D71-AF97-3E072366989C}" destId="{1131CB2D-0DED-47F1-A1C9-51543A69FEAA}" srcOrd="0" destOrd="0" presId="urn:microsoft.com/office/officeart/2018/2/layout/IconVerticalSolidList"/>
    <dgm:cxn modelId="{F86B1832-F3DF-4101-93B8-466FD9976B09}" type="presOf" srcId="{17B50D10-278E-4C79-823E-5957D93D304D}" destId="{5785D902-6978-4BE5-BDDB-6241FD2A9BBE}" srcOrd="0" destOrd="0" presId="urn:microsoft.com/office/officeart/2018/2/layout/IconVerticalSolidList"/>
    <dgm:cxn modelId="{266D8637-6C5A-408E-853E-5706DE954A74}" srcId="{4E8E36A9-FD90-495B-B945-CC55F87692E8}" destId="{B159CE86-CD1A-43A8-A544-5D66F03FFAD8}" srcOrd="2" destOrd="0" parTransId="{8D96096D-BC62-4A62-80EC-0DE745459376}" sibTransId="{73010C4B-6685-4944-BC8F-819048FD2A4A}"/>
    <dgm:cxn modelId="{D6F4DA37-D935-4E64-8356-F373061D957A}" type="presOf" srcId="{B159CE86-CD1A-43A8-A544-5D66F03FFAD8}" destId="{7C86E0AB-FF4B-421B-B4ED-9B45400D6CA3}" srcOrd="0" destOrd="0" presId="urn:microsoft.com/office/officeart/2018/2/layout/IconVerticalSolidList"/>
    <dgm:cxn modelId="{74AE5739-1D71-43A9-AC5D-C9AAB58ADF1F}" srcId="{4E8E36A9-FD90-495B-B945-CC55F87692E8}" destId="{05F3B93F-AE43-4D71-AF97-3E072366989C}" srcOrd="1" destOrd="0" parTransId="{56264937-4234-4B3F-96D6-19BBBB1B51BB}" sibTransId="{B5623409-310B-4F86-8D66-6FBC8AE9BB8C}"/>
    <dgm:cxn modelId="{BF2F0582-D266-400A-AF84-3FC627F09B23}" type="presOf" srcId="{6BEBE3E3-0A6C-4010-BA6C-4CBB60986510}" destId="{007D394D-470C-4E96-B82E-6CDE3761EC0D}" srcOrd="0" destOrd="0" presId="urn:microsoft.com/office/officeart/2018/2/layout/IconVerticalSolidList"/>
    <dgm:cxn modelId="{3382F8DC-4132-464F-B025-C8FECDA47BEC}" srcId="{4E8E36A9-FD90-495B-B945-CC55F87692E8}" destId="{6BEBE3E3-0A6C-4010-BA6C-4CBB60986510}" srcOrd="3" destOrd="0" parTransId="{F2403967-5107-43AE-B7C5-97E55AFCF8BB}" sibTransId="{02D440E7-8857-44FC-B263-F08112304C17}"/>
    <dgm:cxn modelId="{FAB756EE-DF85-4B0B-908F-6579E7319508}" type="presOf" srcId="{4E8E36A9-FD90-495B-B945-CC55F87692E8}" destId="{35C37FA9-56D0-4B4C-B12E-82CB37057ED0}" srcOrd="0" destOrd="0" presId="urn:microsoft.com/office/officeart/2018/2/layout/IconVerticalSolidList"/>
    <dgm:cxn modelId="{0AF39BFD-2332-4D6B-890C-62D073B81EE4}" srcId="{4E8E36A9-FD90-495B-B945-CC55F87692E8}" destId="{17B50D10-278E-4C79-823E-5957D93D304D}" srcOrd="0" destOrd="0" parTransId="{7DC892D7-7065-4C2F-9F9B-DF63C9150BE2}" sibTransId="{5A837C34-CEAE-436D-87C4-C062052D9C4B}"/>
    <dgm:cxn modelId="{DC081E1C-1A4C-468B-A61F-8A5490BDA6BA}" type="presParOf" srcId="{35C37FA9-56D0-4B4C-B12E-82CB37057ED0}" destId="{334547F5-88F3-42F9-A41A-AFB600DB413D}" srcOrd="0" destOrd="0" presId="urn:microsoft.com/office/officeart/2018/2/layout/IconVerticalSolidList"/>
    <dgm:cxn modelId="{B7FC6692-E665-4E1F-BD3D-354A54EECE64}" type="presParOf" srcId="{334547F5-88F3-42F9-A41A-AFB600DB413D}" destId="{5C17AD41-8185-4BB0-8B40-BDE2083DB9CD}" srcOrd="0" destOrd="0" presId="urn:microsoft.com/office/officeart/2018/2/layout/IconVerticalSolidList"/>
    <dgm:cxn modelId="{98C23A57-2C91-4C56-B66E-CD8462A0D2FB}" type="presParOf" srcId="{334547F5-88F3-42F9-A41A-AFB600DB413D}" destId="{2F3DF0C8-572E-4928-B025-E9D2184EDD06}" srcOrd="1" destOrd="0" presId="urn:microsoft.com/office/officeart/2018/2/layout/IconVerticalSolidList"/>
    <dgm:cxn modelId="{E7BEFBAC-8713-4F40-AE94-E5D1C16415A2}" type="presParOf" srcId="{334547F5-88F3-42F9-A41A-AFB600DB413D}" destId="{373623C2-B797-44FE-AEFF-9560C07FEB05}" srcOrd="2" destOrd="0" presId="urn:microsoft.com/office/officeart/2018/2/layout/IconVerticalSolidList"/>
    <dgm:cxn modelId="{1283C3D1-0442-4508-BCEB-4C719CAF1ADA}" type="presParOf" srcId="{334547F5-88F3-42F9-A41A-AFB600DB413D}" destId="{5785D902-6978-4BE5-BDDB-6241FD2A9BBE}" srcOrd="3" destOrd="0" presId="urn:microsoft.com/office/officeart/2018/2/layout/IconVerticalSolidList"/>
    <dgm:cxn modelId="{7874949E-BB07-4F88-9165-943272778C1D}" type="presParOf" srcId="{35C37FA9-56D0-4B4C-B12E-82CB37057ED0}" destId="{321A9F71-0E4D-491C-908A-112B959B0D85}" srcOrd="1" destOrd="0" presId="urn:microsoft.com/office/officeart/2018/2/layout/IconVerticalSolidList"/>
    <dgm:cxn modelId="{66F4CE94-F856-4B89-80E1-57DC0C1F6A14}" type="presParOf" srcId="{35C37FA9-56D0-4B4C-B12E-82CB37057ED0}" destId="{BCB0C0AA-E748-40BA-9A1B-D2BBBA258465}" srcOrd="2" destOrd="0" presId="urn:microsoft.com/office/officeart/2018/2/layout/IconVerticalSolidList"/>
    <dgm:cxn modelId="{A7DC2801-11E0-49D9-AC91-A4A69EB00F79}" type="presParOf" srcId="{BCB0C0AA-E748-40BA-9A1B-D2BBBA258465}" destId="{49C0F1E7-4AF1-4D8C-A012-774645F436D3}" srcOrd="0" destOrd="0" presId="urn:microsoft.com/office/officeart/2018/2/layout/IconVerticalSolidList"/>
    <dgm:cxn modelId="{34BDDA63-AF54-412C-8A74-DE0B610D4C33}" type="presParOf" srcId="{BCB0C0AA-E748-40BA-9A1B-D2BBBA258465}" destId="{CDC3AEE2-C569-47B1-AB00-1675DC199E09}" srcOrd="1" destOrd="0" presId="urn:microsoft.com/office/officeart/2018/2/layout/IconVerticalSolidList"/>
    <dgm:cxn modelId="{F43CBCB3-EBF1-4A01-B7C2-2B81DF043206}" type="presParOf" srcId="{BCB0C0AA-E748-40BA-9A1B-D2BBBA258465}" destId="{62339448-4F26-4D1B-9F50-85EC9973CE4B}" srcOrd="2" destOrd="0" presId="urn:microsoft.com/office/officeart/2018/2/layout/IconVerticalSolidList"/>
    <dgm:cxn modelId="{47FE247F-4CC5-44CB-A4FC-0B1C94C0DFBF}" type="presParOf" srcId="{BCB0C0AA-E748-40BA-9A1B-D2BBBA258465}" destId="{1131CB2D-0DED-47F1-A1C9-51543A69FEAA}" srcOrd="3" destOrd="0" presId="urn:microsoft.com/office/officeart/2018/2/layout/IconVerticalSolidList"/>
    <dgm:cxn modelId="{3E8C7768-FAD6-4E5C-B5FC-4A182FFB6C14}" type="presParOf" srcId="{35C37FA9-56D0-4B4C-B12E-82CB37057ED0}" destId="{E8FB3EA4-A79E-4B78-8FA6-6EA9959DDB15}" srcOrd="3" destOrd="0" presId="urn:microsoft.com/office/officeart/2018/2/layout/IconVerticalSolidList"/>
    <dgm:cxn modelId="{AD6FED9E-AB7B-4C4F-913A-07934216E40E}" type="presParOf" srcId="{35C37FA9-56D0-4B4C-B12E-82CB37057ED0}" destId="{8E7EDC1E-C355-4CD7-ABBE-DEE47706FA16}" srcOrd="4" destOrd="0" presId="urn:microsoft.com/office/officeart/2018/2/layout/IconVerticalSolidList"/>
    <dgm:cxn modelId="{DAF9EB8B-7023-4AB8-B9CC-B38156A3709D}" type="presParOf" srcId="{8E7EDC1E-C355-4CD7-ABBE-DEE47706FA16}" destId="{BE554291-7A23-401F-B993-94B470EB06A2}" srcOrd="0" destOrd="0" presId="urn:microsoft.com/office/officeart/2018/2/layout/IconVerticalSolidList"/>
    <dgm:cxn modelId="{C6CFA0A8-0586-4C65-919C-6253EE34289E}" type="presParOf" srcId="{8E7EDC1E-C355-4CD7-ABBE-DEE47706FA16}" destId="{15DF6E47-783A-4B10-B37B-94872EB6F70D}" srcOrd="1" destOrd="0" presId="urn:microsoft.com/office/officeart/2018/2/layout/IconVerticalSolidList"/>
    <dgm:cxn modelId="{D9207658-2284-4959-BC31-9C5E2D54F55F}" type="presParOf" srcId="{8E7EDC1E-C355-4CD7-ABBE-DEE47706FA16}" destId="{7DE590FC-7EEE-4B4A-AF84-1368230D3078}" srcOrd="2" destOrd="0" presId="urn:microsoft.com/office/officeart/2018/2/layout/IconVerticalSolidList"/>
    <dgm:cxn modelId="{107768B4-26CC-4E07-B474-53B05A92E754}" type="presParOf" srcId="{8E7EDC1E-C355-4CD7-ABBE-DEE47706FA16}" destId="{7C86E0AB-FF4B-421B-B4ED-9B45400D6CA3}" srcOrd="3" destOrd="0" presId="urn:microsoft.com/office/officeart/2018/2/layout/IconVerticalSolidList"/>
    <dgm:cxn modelId="{810B92BD-B504-4627-BF40-5684751C0A37}" type="presParOf" srcId="{35C37FA9-56D0-4B4C-B12E-82CB37057ED0}" destId="{43C31F0C-DB73-4A7A-BB18-DFFF1E1866D5}" srcOrd="5" destOrd="0" presId="urn:microsoft.com/office/officeart/2018/2/layout/IconVerticalSolidList"/>
    <dgm:cxn modelId="{24307433-D51B-4AE0-9C6A-7972C1F42031}" type="presParOf" srcId="{35C37FA9-56D0-4B4C-B12E-82CB37057ED0}" destId="{89045680-5CB6-4158-857D-17354CEE66B6}" srcOrd="6" destOrd="0" presId="urn:microsoft.com/office/officeart/2018/2/layout/IconVerticalSolidList"/>
    <dgm:cxn modelId="{463CD44D-2F37-440F-B274-8D573D7D1B8E}" type="presParOf" srcId="{89045680-5CB6-4158-857D-17354CEE66B6}" destId="{69722041-3E7A-4000-8082-E1B3F3BF7507}" srcOrd="0" destOrd="0" presId="urn:microsoft.com/office/officeart/2018/2/layout/IconVerticalSolidList"/>
    <dgm:cxn modelId="{A86C0C34-3F9A-4324-BE2A-2F2C0D99297C}" type="presParOf" srcId="{89045680-5CB6-4158-857D-17354CEE66B6}" destId="{60843440-8E97-4BCD-B2CC-192635C74170}" srcOrd="1" destOrd="0" presId="urn:microsoft.com/office/officeart/2018/2/layout/IconVerticalSolidList"/>
    <dgm:cxn modelId="{98FC457C-0D8F-4239-8C47-A37BAABEAF98}" type="presParOf" srcId="{89045680-5CB6-4158-857D-17354CEE66B6}" destId="{4FFAEC5E-B668-41AC-8257-CF995010ADAF}" srcOrd="2" destOrd="0" presId="urn:microsoft.com/office/officeart/2018/2/layout/IconVerticalSolidList"/>
    <dgm:cxn modelId="{24495F5F-F432-4546-B837-D569133E440F}" type="presParOf" srcId="{89045680-5CB6-4158-857D-17354CEE66B6}" destId="{007D394D-470C-4E96-B82E-6CDE3761EC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1DD24-F4AC-4958-8EAE-38F516E1AD66}" type="doc">
      <dgm:prSet loTypeId="urn:microsoft.com/office/officeart/2008/layout/VerticalCircleList" loCatId="list" qsTypeId="urn:microsoft.com/office/officeart/2005/8/quickstyle/simple2" qsCatId="simple" csTypeId="urn:microsoft.com/office/officeart/2005/8/colors/accent1_2" csCatId="accent1" phldr="1"/>
      <dgm:spPr/>
      <dgm:t>
        <a:bodyPr/>
        <a:lstStyle/>
        <a:p>
          <a:endParaRPr lang="zh-HK" altLang="en-US"/>
        </a:p>
      </dgm:t>
    </dgm:pt>
    <dgm:pt modelId="{B3DC1DCF-224F-4E5C-8EB6-D5A8B29ABBEE}">
      <dgm:prSet phldrT="[文字]" custT="1"/>
      <dgm:spPr/>
      <dgm:t>
        <a:bodyPr/>
        <a:lstStyle/>
        <a:p>
          <a:r>
            <a:rPr lang="en-US" altLang="zh-HK" sz="2000" b="1" dirty="0"/>
            <a:t>Community Integration</a:t>
          </a:r>
        </a:p>
        <a:p>
          <a:r>
            <a:rPr lang="en-US" altLang="zh-HK" sz="1800" dirty="0"/>
            <a:t>Lead as normal a life as possible</a:t>
          </a:r>
          <a:endParaRPr lang="zh-HK" altLang="en-US" sz="1300" dirty="0"/>
        </a:p>
      </dgm:t>
    </dgm:pt>
    <dgm:pt modelId="{D9FA8FF0-27D9-4C20-98A8-F92BB722F8D1}" type="parTrans" cxnId="{BD2254A8-EE3C-40F3-81B4-524850933090}">
      <dgm:prSet/>
      <dgm:spPr/>
      <dgm:t>
        <a:bodyPr/>
        <a:lstStyle/>
        <a:p>
          <a:endParaRPr lang="zh-HK" altLang="en-US"/>
        </a:p>
      </dgm:t>
    </dgm:pt>
    <dgm:pt modelId="{F26D0D22-EA75-42D8-86E2-72236C079727}" type="sibTrans" cxnId="{BD2254A8-EE3C-40F3-81B4-524850933090}">
      <dgm:prSet/>
      <dgm:spPr/>
      <dgm:t>
        <a:bodyPr/>
        <a:lstStyle/>
        <a:p>
          <a:endParaRPr lang="zh-HK" altLang="en-US"/>
        </a:p>
      </dgm:t>
    </dgm:pt>
    <dgm:pt modelId="{B7A23BBB-BB25-43A9-A4FF-6A500A556626}">
      <dgm:prSet phldrT="[文字]" custT="1"/>
      <dgm:spPr/>
      <dgm:t>
        <a:bodyPr/>
        <a:lstStyle/>
        <a:p>
          <a:r>
            <a:rPr lang="en-US" altLang="zh-HK" sz="2000" b="1" dirty="0"/>
            <a:t>Strengths/potentials</a:t>
          </a:r>
        </a:p>
        <a:p>
          <a:r>
            <a:rPr lang="en-US" altLang="zh-HK" sz="1800" dirty="0"/>
            <a:t>Assist them in developing their </a:t>
          </a:r>
          <a:r>
            <a:rPr lang="en-US" altLang="zh-HK" sz="1800" b="1" dirty="0">
              <a:solidFill>
                <a:schemeClr val="accent1">
                  <a:lumMod val="50000"/>
                </a:schemeClr>
              </a:solidFill>
            </a:rPr>
            <a:t>physical, mental and social capabilities </a:t>
          </a:r>
          <a:r>
            <a:rPr lang="en-US" altLang="zh-HK" sz="1800" dirty="0"/>
            <a:t>to the fullest possible extent</a:t>
          </a:r>
          <a:endParaRPr lang="zh-HK" altLang="en-US" sz="1800" dirty="0"/>
        </a:p>
      </dgm:t>
    </dgm:pt>
    <dgm:pt modelId="{8C2A71DC-23DC-45C3-B4EC-2862DB396F69}" type="parTrans" cxnId="{AA50DF91-E2D3-4019-B53F-990F113CCF33}">
      <dgm:prSet/>
      <dgm:spPr/>
      <dgm:t>
        <a:bodyPr/>
        <a:lstStyle/>
        <a:p>
          <a:endParaRPr lang="zh-HK" altLang="en-US"/>
        </a:p>
      </dgm:t>
    </dgm:pt>
    <dgm:pt modelId="{46CC726E-1DF8-4B6C-89EE-32159A6ECF71}" type="sibTrans" cxnId="{AA50DF91-E2D3-4019-B53F-990F113CCF33}">
      <dgm:prSet/>
      <dgm:spPr/>
      <dgm:t>
        <a:bodyPr/>
        <a:lstStyle/>
        <a:p>
          <a:endParaRPr lang="zh-HK" altLang="en-US"/>
        </a:p>
      </dgm:t>
    </dgm:pt>
    <dgm:pt modelId="{8ADDFCDA-B672-4B0E-84D9-A8782D1BEDFB}">
      <dgm:prSet phldrT="[文字]" custT="1"/>
      <dgm:spPr/>
      <dgm:t>
        <a:bodyPr/>
        <a:lstStyle/>
        <a:p>
          <a:r>
            <a:rPr lang="en-US" altLang="zh-HK" sz="2000" b="1" dirty="0"/>
            <a:t>Person Oriented</a:t>
          </a:r>
        </a:p>
        <a:p>
          <a:r>
            <a:rPr lang="en-US" altLang="zh-HK" sz="1800" dirty="0"/>
            <a:t>-  Acknowledge the </a:t>
          </a:r>
          <a:r>
            <a:rPr lang="en-US" altLang="zh-HK" sz="1800" b="1" dirty="0">
              <a:solidFill>
                <a:schemeClr val="accent1">
                  <a:lumMod val="50000"/>
                </a:schemeClr>
              </a:solidFill>
            </a:rPr>
            <a:t>equal</a:t>
          </a:r>
          <a:r>
            <a:rPr lang="en-US" altLang="zh-HK" sz="1800" dirty="0"/>
            <a:t> rights</a:t>
          </a:r>
        </a:p>
        <a:p>
          <a:r>
            <a:rPr lang="en-US" altLang="zh-HK" sz="1800" dirty="0"/>
            <a:t>-  Be full members of the community</a:t>
          </a:r>
        </a:p>
        <a:p>
          <a:r>
            <a:rPr lang="en-US" altLang="zh-HK" sz="1800" dirty="0"/>
            <a:t>-  </a:t>
          </a:r>
          <a:r>
            <a:rPr lang="en-US" altLang="zh-HK" sz="1800" b="1" dirty="0">
              <a:solidFill>
                <a:schemeClr val="accent1">
                  <a:lumMod val="50000"/>
                </a:schemeClr>
              </a:solidFill>
            </a:rPr>
            <a:t>Contribute</a:t>
          </a:r>
          <a:r>
            <a:rPr lang="en-US" altLang="zh-HK" sz="1800" dirty="0"/>
            <a:t> to society as much as they can</a:t>
          </a:r>
          <a:endParaRPr lang="zh-HK" altLang="en-US" sz="1300" dirty="0"/>
        </a:p>
      </dgm:t>
    </dgm:pt>
    <dgm:pt modelId="{71554FE6-EF92-4BA7-8697-2D58EE3EC7E1}" type="parTrans" cxnId="{745615E0-CC9C-46FD-A202-86E4E66008B2}">
      <dgm:prSet/>
      <dgm:spPr/>
      <dgm:t>
        <a:bodyPr/>
        <a:lstStyle/>
        <a:p>
          <a:endParaRPr lang="zh-HK" altLang="en-US"/>
        </a:p>
      </dgm:t>
    </dgm:pt>
    <dgm:pt modelId="{35E9A1A3-2460-41B6-A542-D4329F57F1AC}" type="sibTrans" cxnId="{745615E0-CC9C-46FD-A202-86E4E66008B2}">
      <dgm:prSet/>
      <dgm:spPr/>
      <dgm:t>
        <a:bodyPr/>
        <a:lstStyle/>
        <a:p>
          <a:endParaRPr lang="zh-HK" altLang="en-US"/>
        </a:p>
      </dgm:t>
    </dgm:pt>
    <dgm:pt modelId="{004D00EA-4E5C-4CAE-8AA4-21A98D7EB221}" type="pres">
      <dgm:prSet presAssocID="{2321DD24-F4AC-4958-8EAE-38F516E1AD66}" presName="Name0" presStyleCnt="0">
        <dgm:presLayoutVars>
          <dgm:dir/>
        </dgm:presLayoutVars>
      </dgm:prSet>
      <dgm:spPr/>
    </dgm:pt>
    <dgm:pt modelId="{1E3810B6-8B96-484A-B879-CF5078999F60}" type="pres">
      <dgm:prSet presAssocID="{B3DC1DCF-224F-4E5C-8EB6-D5A8B29ABBEE}" presName="noChildren" presStyleCnt="0"/>
      <dgm:spPr/>
    </dgm:pt>
    <dgm:pt modelId="{F7F12931-5EFC-4B22-A0DF-72A5FF61CBF9}" type="pres">
      <dgm:prSet presAssocID="{B3DC1DCF-224F-4E5C-8EB6-D5A8B29ABBEE}" presName="gap" presStyleCnt="0"/>
      <dgm:spPr/>
    </dgm:pt>
    <dgm:pt modelId="{78FBB44D-6832-4007-88BF-D05D110CD804}" type="pres">
      <dgm:prSet presAssocID="{B3DC1DCF-224F-4E5C-8EB6-D5A8B29ABBEE}" presName="medCircle2" presStyleLbl="vennNode1" presStyleIdx="0" presStyleCnt="3" custLinFactNeighborX="-3252" custLinFactNeighborY="-6568"/>
      <dgm:spPr/>
    </dgm:pt>
    <dgm:pt modelId="{ED424EE7-DB68-40FB-B4FC-8B888A5DC092}" type="pres">
      <dgm:prSet presAssocID="{B3DC1DCF-224F-4E5C-8EB6-D5A8B29ABBEE}" presName="txLvlOnly1" presStyleLbl="revTx" presStyleIdx="0" presStyleCnt="3" custLinFactNeighborX="-571" custLinFactNeighborY="-4077"/>
      <dgm:spPr/>
    </dgm:pt>
    <dgm:pt modelId="{3E2C2433-E9E2-41A1-94A7-D1D7F38F35D3}" type="pres">
      <dgm:prSet presAssocID="{B7A23BBB-BB25-43A9-A4FF-6A500A556626}" presName="noChildren" presStyleCnt="0"/>
      <dgm:spPr/>
    </dgm:pt>
    <dgm:pt modelId="{FD66F9D7-5D3A-4E1E-9422-91590ECF21A3}" type="pres">
      <dgm:prSet presAssocID="{B7A23BBB-BB25-43A9-A4FF-6A500A556626}" presName="gap" presStyleCnt="0"/>
      <dgm:spPr/>
    </dgm:pt>
    <dgm:pt modelId="{5798BE33-82B4-4100-866E-3C38662CC45A}" type="pres">
      <dgm:prSet presAssocID="{B7A23BBB-BB25-43A9-A4FF-6A500A556626}" presName="medCircle2" presStyleLbl="vennNode1" presStyleIdx="1" presStyleCnt="3"/>
      <dgm:spPr/>
    </dgm:pt>
    <dgm:pt modelId="{CD6603ED-E4A8-47CC-BE9B-22E5CD1EE872}" type="pres">
      <dgm:prSet presAssocID="{B7A23BBB-BB25-43A9-A4FF-6A500A556626}" presName="txLvlOnly1" presStyleLbl="revTx" presStyleIdx="1" presStyleCnt="3" custLinFactNeighborX="-571" custLinFactNeighborY="-3280"/>
      <dgm:spPr/>
    </dgm:pt>
    <dgm:pt modelId="{0DB0AE01-0555-416E-8E5C-2CFF1A160531}" type="pres">
      <dgm:prSet presAssocID="{8ADDFCDA-B672-4B0E-84D9-A8782D1BEDFB}" presName="noChildren" presStyleCnt="0"/>
      <dgm:spPr/>
    </dgm:pt>
    <dgm:pt modelId="{B8643219-F19B-41AF-8771-6ACA1AF14682}" type="pres">
      <dgm:prSet presAssocID="{8ADDFCDA-B672-4B0E-84D9-A8782D1BEDFB}" presName="gap" presStyleCnt="0"/>
      <dgm:spPr/>
    </dgm:pt>
    <dgm:pt modelId="{3530A7F2-D936-41C6-8036-F993114B60D2}" type="pres">
      <dgm:prSet presAssocID="{8ADDFCDA-B672-4B0E-84D9-A8782D1BEDFB}" presName="medCircle2" presStyleLbl="vennNode1" presStyleIdx="2" presStyleCnt="3"/>
      <dgm:spPr/>
    </dgm:pt>
    <dgm:pt modelId="{10384E69-90D2-4D4C-AD72-AD1B4C0F0293}" type="pres">
      <dgm:prSet presAssocID="{8ADDFCDA-B672-4B0E-84D9-A8782D1BEDFB}" presName="txLvlOnly1" presStyleLbl="revTx" presStyleIdx="2" presStyleCnt="3" custScaleY="130482" custLinFactNeighborX="356" custLinFactNeighborY="3948"/>
      <dgm:spPr/>
    </dgm:pt>
  </dgm:ptLst>
  <dgm:cxnLst>
    <dgm:cxn modelId="{C516520E-9918-4DE5-9326-A93039199EFB}" type="presOf" srcId="{B7A23BBB-BB25-43A9-A4FF-6A500A556626}" destId="{CD6603ED-E4A8-47CC-BE9B-22E5CD1EE872}" srcOrd="0" destOrd="0" presId="urn:microsoft.com/office/officeart/2008/layout/VerticalCircleList"/>
    <dgm:cxn modelId="{44D93B5D-C9F5-4335-9983-2456FF7F1256}" type="presOf" srcId="{8ADDFCDA-B672-4B0E-84D9-A8782D1BEDFB}" destId="{10384E69-90D2-4D4C-AD72-AD1B4C0F0293}" srcOrd="0" destOrd="0" presId="urn:microsoft.com/office/officeart/2008/layout/VerticalCircleList"/>
    <dgm:cxn modelId="{AA50DF91-E2D3-4019-B53F-990F113CCF33}" srcId="{2321DD24-F4AC-4958-8EAE-38F516E1AD66}" destId="{B7A23BBB-BB25-43A9-A4FF-6A500A556626}" srcOrd="1" destOrd="0" parTransId="{8C2A71DC-23DC-45C3-B4EC-2862DB396F69}" sibTransId="{46CC726E-1DF8-4B6C-89EE-32159A6ECF71}"/>
    <dgm:cxn modelId="{597805A1-29F2-4A89-8584-21BA8C069B65}" type="presOf" srcId="{B3DC1DCF-224F-4E5C-8EB6-D5A8B29ABBEE}" destId="{ED424EE7-DB68-40FB-B4FC-8B888A5DC092}" srcOrd="0" destOrd="0" presId="urn:microsoft.com/office/officeart/2008/layout/VerticalCircleList"/>
    <dgm:cxn modelId="{BD2254A8-EE3C-40F3-81B4-524850933090}" srcId="{2321DD24-F4AC-4958-8EAE-38F516E1AD66}" destId="{B3DC1DCF-224F-4E5C-8EB6-D5A8B29ABBEE}" srcOrd="0" destOrd="0" parTransId="{D9FA8FF0-27D9-4C20-98A8-F92BB722F8D1}" sibTransId="{F26D0D22-EA75-42D8-86E2-72236C079727}"/>
    <dgm:cxn modelId="{EF08A9D7-585F-4CB5-BAAA-4A73A042E10D}" type="presOf" srcId="{2321DD24-F4AC-4958-8EAE-38F516E1AD66}" destId="{004D00EA-4E5C-4CAE-8AA4-21A98D7EB221}" srcOrd="0" destOrd="0" presId="urn:microsoft.com/office/officeart/2008/layout/VerticalCircleList"/>
    <dgm:cxn modelId="{745615E0-CC9C-46FD-A202-86E4E66008B2}" srcId="{2321DD24-F4AC-4958-8EAE-38F516E1AD66}" destId="{8ADDFCDA-B672-4B0E-84D9-A8782D1BEDFB}" srcOrd="2" destOrd="0" parTransId="{71554FE6-EF92-4BA7-8697-2D58EE3EC7E1}" sibTransId="{35E9A1A3-2460-41B6-A542-D4329F57F1AC}"/>
    <dgm:cxn modelId="{1ADD747D-4884-404A-B11C-DBFD59860673}" type="presParOf" srcId="{004D00EA-4E5C-4CAE-8AA4-21A98D7EB221}" destId="{1E3810B6-8B96-484A-B879-CF5078999F60}" srcOrd="0" destOrd="0" presId="urn:microsoft.com/office/officeart/2008/layout/VerticalCircleList"/>
    <dgm:cxn modelId="{3C706438-8358-4511-99E0-21ECA7EE918C}" type="presParOf" srcId="{1E3810B6-8B96-484A-B879-CF5078999F60}" destId="{F7F12931-5EFC-4B22-A0DF-72A5FF61CBF9}" srcOrd="0" destOrd="0" presId="urn:microsoft.com/office/officeart/2008/layout/VerticalCircleList"/>
    <dgm:cxn modelId="{2AE9D4F9-0D29-4A61-8B31-67BD769DE83C}" type="presParOf" srcId="{1E3810B6-8B96-484A-B879-CF5078999F60}" destId="{78FBB44D-6832-4007-88BF-D05D110CD804}" srcOrd="1" destOrd="0" presId="urn:microsoft.com/office/officeart/2008/layout/VerticalCircleList"/>
    <dgm:cxn modelId="{13A10F65-852F-490D-884F-2B00B1D4C850}" type="presParOf" srcId="{1E3810B6-8B96-484A-B879-CF5078999F60}" destId="{ED424EE7-DB68-40FB-B4FC-8B888A5DC092}" srcOrd="2" destOrd="0" presId="urn:microsoft.com/office/officeart/2008/layout/VerticalCircleList"/>
    <dgm:cxn modelId="{7155F545-9513-4000-B831-0AC6C353C981}" type="presParOf" srcId="{004D00EA-4E5C-4CAE-8AA4-21A98D7EB221}" destId="{3E2C2433-E9E2-41A1-94A7-D1D7F38F35D3}" srcOrd="1" destOrd="0" presId="urn:microsoft.com/office/officeart/2008/layout/VerticalCircleList"/>
    <dgm:cxn modelId="{B312165A-9C98-4998-AE99-FF710D6CCB2E}" type="presParOf" srcId="{3E2C2433-E9E2-41A1-94A7-D1D7F38F35D3}" destId="{FD66F9D7-5D3A-4E1E-9422-91590ECF21A3}" srcOrd="0" destOrd="0" presId="urn:microsoft.com/office/officeart/2008/layout/VerticalCircleList"/>
    <dgm:cxn modelId="{AFCFAB62-603A-44F2-BD77-56C7B2991E56}" type="presParOf" srcId="{3E2C2433-E9E2-41A1-94A7-D1D7F38F35D3}" destId="{5798BE33-82B4-4100-866E-3C38662CC45A}" srcOrd="1" destOrd="0" presId="urn:microsoft.com/office/officeart/2008/layout/VerticalCircleList"/>
    <dgm:cxn modelId="{7E108520-BEF5-49C0-BA81-DCF59EF5A90D}" type="presParOf" srcId="{3E2C2433-E9E2-41A1-94A7-D1D7F38F35D3}" destId="{CD6603ED-E4A8-47CC-BE9B-22E5CD1EE872}" srcOrd="2" destOrd="0" presId="urn:microsoft.com/office/officeart/2008/layout/VerticalCircleList"/>
    <dgm:cxn modelId="{6EFC3DA5-1A05-4F89-AB67-7A1E9377F3CA}" type="presParOf" srcId="{004D00EA-4E5C-4CAE-8AA4-21A98D7EB221}" destId="{0DB0AE01-0555-416E-8E5C-2CFF1A160531}" srcOrd="2" destOrd="0" presId="urn:microsoft.com/office/officeart/2008/layout/VerticalCircleList"/>
    <dgm:cxn modelId="{0DD93095-B0DE-43CD-969B-54BEC44EBC5C}" type="presParOf" srcId="{0DB0AE01-0555-416E-8E5C-2CFF1A160531}" destId="{B8643219-F19B-41AF-8771-6ACA1AF14682}" srcOrd="0" destOrd="0" presId="urn:microsoft.com/office/officeart/2008/layout/VerticalCircleList"/>
    <dgm:cxn modelId="{C2F3BDA8-7339-4002-8671-912C577161FC}" type="presParOf" srcId="{0DB0AE01-0555-416E-8E5C-2CFF1A160531}" destId="{3530A7F2-D936-41C6-8036-F993114B60D2}" srcOrd="1" destOrd="0" presId="urn:microsoft.com/office/officeart/2008/layout/VerticalCircleList"/>
    <dgm:cxn modelId="{B594A531-7233-43D6-BBA7-19CC0EAF90D1}" type="presParOf" srcId="{0DB0AE01-0555-416E-8E5C-2CFF1A160531}" destId="{10384E69-90D2-4D4C-AD72-AD1B4C0F029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884C0-54BF-4790-8FC5-87AD33A3D69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A97EF0F-E439-4A0C-A13F-A643DEBC8F2D}">
      <dgm:prSet custT="1"/>
      <dgm:spPr/>
      <dgm:t>
        <a:bodyPr/>
        <a:lstStyle/>
        <a:p>
          <a:r>
            <a:rPr lang="en-US" sz="2800" dirty="0"/>
            <a:t>Around 600,000 persons had one or more types of disability (physical, mental, intellectual, </a:t>
          </a:r>
          <a:r>
            <a:rPr lang="en-US" sz="2800" dirty="0" err="1"/>
            <a:t>etc</a:t>
          </a:r>
          <a:r>
            <a:rPr lang="en-US" sz="2800" dirty="0"/>
            <a:t>)</a:t>
          </a:r>
        </a:p>
      </dgm:t>
    </dgm:pt>
    <dgm:pt modelId="{02D2238A-3FC7-4322-AC9B-F9532329DE2F}" type="parTrans" cxnId="{EFB5C24E-748F-4741-BB84-89A418A8B924}">
      <dgm:prSet/>
      <dgm:spPr/>
      <dgm:t>
        <a:bodyPr/>
        <a:lstStyle/>
        <a:p>
          <a:endParaRPr lang="en-US"/>
        </a:p>
      </dgm:t>
    </dgm:pt>
    <dgm:pt modelId="{0C595E51-ACDF-4186-90D7-EE02C6D32E96}" type="sibTrans" cxnId="{EFB5C24E-748F-4741-BB84-89A418A8B924}">
      <dgm:prSet/>
      <dgm:spPr/>
      <dgm:t>
        <a:bodyPr/>
        <a:lstStyle/>
        <a:p>
          <a:endParaRPr lang="en-US"/>
        </a:p>
      </dgm:t>
    </dgm:pt>
    <dgm:pt modelId="{E90914E5-7783-4F32-8986-A2DFD9EFB5AA}">
      <dgm:prSet custT="1"/>
      <dgm:spPr/>
      <dgm:t>
        <a:bodyPr/>
        <a:lstStyle/>
        <a:p>
          <a:r>
            <a:rPr lang="en-US" sz="2800" dirty="0"/>
            <a:t>The overall prevalence rate of persons with disabilities was 8.1%</a:t>
          </a:r>
        </a:p>
      </dgm:t>
    </dgm:pt>
    <dgm:pt modelId="{E6595261-1A54-430D-8F54-98C8588AFE81}" type="parTrans" cxnId="{3FF9F003-BFB2-4464-8221-F8C930718425}">
      <dgm:prSet/>
      <dgm:spPr/>
      <dgm:t>
        <a:bodyPr/>
        <a:lstStyle/>
        <a:p>
          <a:endParaRPr lang="en-US"/>
        </a:p>
      </dgm:t>
    </dgm:pt>
    <dgm:pt modelId="{481C4B84-4E8B-45C9-8763-72D6B4FEB44D}" type="sibTrans" cxnId="{3FF9F003-BFB2-4464-8221-F8C930718425}">
      <dgm:prSet/>
      <dgm:spPr/>
      <dgm:t>
        <a:bodyPr/>
        <a:lstStyle/>
        <a:p>
          <a:endParaRPr lang="en-US"/>
        </a:p>
      </dgm:t>
    </dgm:pt>
    <dgm:pt modelId="{06BC3A7A-2F67-4683-B32E-8B9B0BF359C2}" type="pres">
      <dgm:prSet presAssocID="{7BB884C0-54BF-4790-8FC5-87AD33A3D690}" presName="Name0" presStyleCnt="0">
        <dgm:presLayoutVars>
          <dgm:dir/>
          <dgm:animLvl val="lvl"/>
          <dgm:resizeHandles val="exact"/>
        </dgm:presLayoutVars>
      </dgm:prSet>
      <dgm:spPr/>
    </dgm:pt>
    <dgm:pt modelId="{011D1B18-9F6C-4E35-9A61-F9109E42F5DD}" type="pres">
      <dgm:prSet presAssocID="{E90914E5-7783-4F32-8986-A2DFD9EFB5AA}" presName="boxAndChildren" presStyleCnt="0"/>
      <dgm:spPr/>
    </dgm:pt>
    <dgm:pt modelId="{7A88E202-817B-4731-94EB-7627BA5BF6F6}" type="pres">
      <dgm:prSet presAssocID="{E90914E5-7783-4F32-8986-A2DFD9EFB5AA}" presName="parentTextBox" presStyleLbl="node1" presStyleIdx="0" presStyleCnt="2"/>
      <dgm:spPr/>
    </dgm:pt>
    <dgm:pt modelId="{BAB8A5AE-F715-42B0-878F-C735B83C8ACB}" type="pres">
      <dgm:prSet presAssocID="{0C595E51-ACDF-4186-90D7-EE02C6D32E96}" presName="sp" presStyleCnt="0"/>
      <dgm:spPr/>
    </dgm:pt>
    <dgm:pt modelId="{F639DE1F-2760-4CCE-BFF6-222A1D5BA733}" type="pres">
      <dgm:prSet presAssocID="{0A97EF0F-E439-4A0C-A13F-A643DEBC8F2D}" presName="arrowAndChildren" presStyleCnt="0"/>
      <dgm:spPr/>
    </dgm:pt>
    <dgm:pt modelId="{1911AD6D-EE67-4018-BC39-A95F26D606FF}" type="pres">
      <dgm:prSet presAssocID="{0A97EF0F-E439-4A0C-A13F-A643DEBC8F2D}" presName="parentTextArrow" presStyleLbl="node1" presStyleIdx="1" presStyleCnt="2" custLinFactNeighborX="214" custLinFactNeighborY="815"/>
      <dgm:spPr/>
    </dgm:pt>
  </dgm:ptLst>
  <dgm:cxnLst>
    <dgm:cxn modelId="{3FF9F003-BFB2-4464-8221-F8C930718425}" srcId="{7BB884C0-54BF-4790-8FC5-87AD33A3D690}" destId="{E90914E5-7783-4F32-8986-A2DFD9EFB5AA}" srcOrd="1" destOrd="0" parTransId="{E6595261-1A54-430D-8F54-98C8588AFE81}" sibTransId="{481C4B84-4E8B-45C9-8763-72D6B4FEB44D}"/>
    <dgm:cxn modelId="{5187575E-9104-4546-AC0B-242B09DFC4E9}" type="presOf" srcId="{E90914E5-7783-4F32-8986-A2DFD9EFB5AA}" destId="{7A88E202-817B-4731-94EB-7627BA5BF6F6}" srcOrd="0" destOrd="0" presId="urn:microsoft.com/office/officeart/2005/8/layout/process4"/>
    <dgm:cxn modelId="{EFB5C24E-748F-4741-BB84-89A418A8B924}" srcId="{7BB884C0-54BF-4790-8FC5-87AD33A3D690}" destId="{0A97EF0F-E439-4A0C-A13F-A643DEBC8F2D}" srcOrd="0" destOrd="0" parTransId="{02D2238A-3FC7-4322-AC9B-F9532329DE2F}" sibTransId="{0C595E51-ACDF-4186-90D7-EE02C6D32E96}"/>
    <dgm:cxn modelId="{D9D21FF3-0171-419D-BDCA-F8D9745A0417}" type="presOf" srcId="{0A97EF0F-E439-4A0C-A13F-A643DEBC8F2D}" destId="{1911AD6D-EE67-4018-BC39-A95F26D606FF}" srcOrd="0" destOrd="0" presId="urn:microsoft.com/office/officeart/2005/8/layout/process4"/>
    <dgm:cxn modelId="{C8A138F4-40DE-4BBC-A71C-CAA840036095}" type="presOf" srcId="{7BB884C0-54BF-4790-8FC5-87AD33A3D690}" destId="{06BC3A7A-2F67-4683-B32E-8B9B0BF359C2}" srcOrd="0" destOrd="0" presId="urn:microsoft.com/office/officeart/2005/8/layout/process4"/>
    <dgm:cxn modelId="{C8AB2C8D-B77A-4AEF-BA21-511D705F198A}" type="presParOf" srcId="{06BC3A7A-2F67-4683-B32E-8B9B0BF359C2}" destId="{011D1B18-9F6C-4E35-9A61-F9109E42F5DD}" srcOrd="0" destOrd="0" presId="urn:microsoft.com/office/officeart/2005/8/layout/process4"/>
    <dgm:cxn modelId="{A68BC192-A0DF-4B7C-89E2-87E7FDC17DA9}" type="presParOf" srcId="{011D1B18-9F6C-4E35-9A61-F9109E42F5DD}" destId="{7A88E202-817B-4731-94EB-7627BA5BF6F6}" srcOrd="0" destOrd="0" presId="urn:microsoft.com/office/officeart/2005/8/layout/process4"/>
    <dgm:cxn modelId="{01A91799-8D75-4214-A5F8-6C5E7EB33AE5}" type="presParOf" srcId="{06BC3A7A-2F67-4683-B32E-8B9B0BF359C2}" destId="{BAB8A5AE-F715-42B0-878F-C735B83C8ACB}" srcOrd="1" destOrd="0" presId="urn:microsoft.com/office/officeart/2005/8/layout/process4"/>
    <dgm:cxn modelId="{DEFAC1EE-3C01-4308-832F-AB8E1251C675}" type="presParOf" srcId="{06BC3A7A-2F67-4683-B32E-8B9B0BF359C2}" destId="{F639DE1F-2760-4CCE-BFF6-222A1D5BA733}" srcOrd="2" destOrd="0" presId="urn:microsoft.com/office/officeart/2005/8/layout/process4"/>
    <dgm:cxn modelId="{A5A3B446-2DA1-4434-8E40-12F967026268}" type="presParOf" srcId="{F639DE1F-2760-4CCE-BFF6-222A1D5BA733}" destId="{1911AD6D-EE67-4018-BC39-A95F26D606F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FC2CA7-6084-479B-B0D4-7F8975178BA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2D5D767-EED1-4C6F-8938-FB5B1AD92A04}">
      <dgm:prSet/>
      <dgm:spPr/>
      <dgm:t>
        <a:bodyPr/>
        <a:lstStyle/>
        <a:p>
          <a:r>
            <a:rPr lang="en-US" b="0" i="0" dirty="0"/>
            <a:t>Children with disabilities from age </a:t>
          </a:r>
          <a:r>
            <a:rPr lang="en-US" b="1" i="1" dirty="0"/>
            <a:t>0-6</a:t>
          </a:r>
          <a:r>
            <a:rPr lang="en-US" b="0" i="0" dirty="0"/>
            <a:t> who have not yet started primary school.</a:t>
          </a:r>
          <a:r>
            <a:rPr lang="en-US" dirty="0"/>
            <a:t> </a:t>
          </a:r>
        </a:p>
      </dgm:t>
    </dgm:pt>
    <dgm:pt modelId="{4CB68C68-4D49-478E-8868-9C7A22C4A170}" type="parTrans" cxnId="{BFB7F22E-8BC7-454F-B3D6-73FBCA40E723}">
      <dgm:prSet/>
      <dgm:spPr/>
      <dgm:t>
        <a:bodyPr/>
        <a:lstStyle/>
        <a:p>
          <a:endParaRPr lang="en-US"/>
        </a:p>
      </dgm:t>
    </dgm:pt>
    <dgm:pt modelId="{C237B7EC-8C63-4AE5-8657-51BB3402FC5D}" type="sibTrans" cxnId="{BFB7F22E-8BC7-454F-B3D6-73FBCA40E723}">
      <dgm:prSet/>
      <dgm:spPr/>
      <dgm:t>
        <a:bodyPr/>
        <a:lstStyle/>
        <a:p>
          <a:endParaRPr lang="en-US"/>
        </a:p>
      </dgm:t>
    </dgm:pt>
    <dgm:pt modelId="{5C2484C1-96A3-4672-92DC-91714F042420}">
      <dgm:prSet/>
      <dgm:spPr/>
      <dgm:t>
        <a:bodyPr/>
        <a:lstStyle/>
        <a:p>
          <a:r>
            <a:rPr lang="en-US" dirty="0"/>
            <a:t>Placement service target: </a:t>
          </a:r>
          <a:r>
            <a:rPr lang="en-US" b="1" i="1" u="sng" dirty="0">
              <a:solidFill>
                <a:schemeClr val="accent1">
                  <a:lumMod val="50000"/>
                </a:schemeClr>
              </a:solidFill>
              <a:effectLst>
                <a:outerShdw blurRad="38100" dist="38100" dir="2700000" algn="tl">
                  <a:srgbClr val="000000">
                    <a:alpha val="43137"/>
                  </a:srgbClr>
                </a:outerShdw>
              </a:effectLst>
            </a:rPr>
            <a:t>parents</a:t>
          </a:r>
          <a:r>
            <a:rPr lang="en-US" b="1" dirty="0"/>
            <a:t> </a:t>
          </a:r>
          <a:r>
            <a:rPr lang="en-US" dirty="0"/>
            <a:t>of children.  Students may have opportunities to work with children.</a:t>
          </a:r>
        </a:p>
      </dgm:t>
    </dgm:pt>
    <dgm:pt modelId="{3252D6C7-36EC-4766-946D-30303007CA3C}" type="parTrans" cxnId="{B94528D3-FAA5-4907-80CA-CD946F9076F8}">
      <dgm:prSet/>
      <dgm:spPr/>
      <dgm:t>
        <a:bodyPr/>
        <a:lstStyle/>
        <a:p>
          <a:endParaRPr lang="en-US"/>
        </a:p>
      </dgm:t>
    </dgm:pt>
    <dgm:pt modelId="{DE1803FE-C1FA-466B-AA80-43DB0451CF7D}" type="sibTrans" cxnId="{B94528D3-FAA5-4907-80CA-CD946F9076F8}">
      <dgm:prSet/>
      <dgm:spPr/>
      <dgm:t>
        <a:bodyPr/>
        <a:lstStyle/>
        <a:p>
          <a:endParaRPr lang="en-US"/>
        </a:p>
      </dgm:t>
    </dgm:pt>
    <dgm:pt modelId="{B2091232-53E4-4D39-9345-27797AE3B934}" type="pres">
      <dgm:prSet presAssocID="{55FC2CA7-6084-479B-B0D4-7F8975178BA0}" presName="diagram" presStyleCnt="0">
        <dgm:presLayoutVars>
          <dgm:dir/>
          <dgm:resizeHandles val="exact"/>
        </dgm:presLayoutVars>
      </dgm:prSet>
      <dgm:spPr/>
    </dgm:pt>
    <dgm:pt modelId="{1ABE2726-1129-4D8F-9581-F1DC1646FCA8}" type="pres">
      <dgm:prSet presAssocID="{62D5D767-EED1-4C6F-8938-FB5B1AD92A04}" presName="node" presStyleLbl="node1" presStyleIdx="0" presStyleCnt="2" custLinFactNeighborX="-106" custLinFactNeighborY="-8990">
        <dgm:presLayoutVars>
          <dgm:bulletEnabled val="1"/>
        </dgm:presLayoutVars>
      </dgm:prSet>
      <dgm:spPr/>
    </dgm:pt>
    <dgm:pt modelId="{10A5497B-48BF-4213-B149-7704DFF19F51}" type="pres">
      <dgm:prSet presAssocID="{C237B7EC-8C63-4AE5-8657-51BB3402FC5D}" presName="sibTrans" presStyleCnt="0"/>
      <dgm:spPr/>
    </dgm:pt>
    <dgm:pt modelId="{129169EA-57B6-4ED4-B804-A6EB486AA5BA}" type="pres">
      <dgm:prSet presAssocID="{5C2484C1-96A3-4672-92DC-91714F042420}" presName="node" presStyleLbl="node1" presStyleIdx="1" presStyleCnt="2" custScaleY="117979">
        <dgm:presLayoutVars>
          <dgm:bulletEnabled val="1"/>
        </dgm:presLayoutVars>
      </dgm:prSet>
      <dgm:spPr/>
    </dgm:pt>
  </dgm:ptLst>
  <dgm:cxnLst>
    <dgm:cxn modelId="{BFB7F22E-8BC7-454F-B3D6-73FBCA40E723}" srcId="{55FC2CA7-6084-479B-B0D4-7F8975178BA0}" destId="{62D5D767-EED1-4C6F-8938-FB5B1AD92A04}" srcOrd="0" destOrd="0" parTransId="{4CB68C68-4D49-478E-8868-9C7A22C4A170}" sibTransId="{C237B7EC-8C63-4AE5-8657-51BB3402FC5D}"/>
    <dgm:cxn modelId="{06BE2057-2D5B-47C4-8EFE-27F9088D1752}" type="presOf" srcId="{5C2484C1-96A3-4672-92DC-91714F042420}" destId="{129169EA-57B6-4ED4-B804-A6EB486AA5BA}" srcOrd="0" destOrd="0" presId="urn:microsoft.com/office/officeart/2005/8/layout/default"/>
    <dgm:cxn modelId="{B94528D3-FAA5-4907-80CA-CD946F9076F8}" srcId="{55FC2CA7-6084-479B-B0D4-7F8975178BA0}" destId="{5C2484C1-96A3-4672-92DC-91714F042420}" srcOrd="1" destOrd="0" parTransId="{3252D6C7-36EC-4766-946D-30303007CA3C}" sibTransId="{DE1803FE-C1FA-466B-AA80-43DB0451CF7D}"/>
    <dgm:cxn modelId="{8581E3D4-46C7-46C7-B8E4-45B0AFDF60F7}" type="presOf" srcId="{62D5D767-EED1-4C6F-8938-FB5B1AD92A04}" destId="{1ABE2726-1129-4D8F-9581-F1DC1646FCA8}" srcOrd="0" destOrd="0" presId="urn:microsoft.com/office/officeart/2005/8/layout/default"/>
    <dgm:cxn modelId="{B5436DE4-08CF-4D22-8755-0A6E6B4B5512}" type="presOf" srcId="{55FC2CA7-6084-479B-B0D4-7F8975178BA0}" destId="{B2091232-53E4-4D39-9345-27797AE3B934}" srcOrd="0" destOrd="0" presId="urn:microsoft.com/office/officeart/2005/8/layout/default"/>
    <dgm:cxn modelId="{9569A894-D8A3-40D0-BD58-38775206341A}" type="presParOf" srcId="{B2091232-53E4-4D39-9345-27797AE3B934}" destId="{1ABE2726-1129-4D8F-9581-F1DC1646FCA8}" srcOrd="0" destOrd="0" presId="urn:microsoft.com/office/officeart/2005/8/layout/default"/>
    <dgm:cxn modelId="{68D9487E-3BA0-4B47-9729-11EEF1B9F71A}" type="presParOf" srcId="{B2091232-53E4-4D39-9345-27797AE3B934}" destId="{10A5497B-48BF-4213-B149-7704DFF19F51}" srcOrd="1" destOrd="0" presId="urn:microsoft.com/office/officeart/2005/8/layout/default"/>
    <dgm:cxn modelId="{1AF5EBAD-199B-4F15-97A5-D5C94FC2DD16}" type="presParOf" srcId="{B2091232-53E4-4D39-9345-27797AE3B934}" destId="{129169EA-57B6-4ED4-B804-A6EB486AA5B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A3EEC-BACC-4FDC-8ABB-32F11113B8A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48B6340-E293-476F-A8B3-B96ED29BCDCA}">
      <dgm:prSet custT="1"/>
      <dgm:spPr/>
      <dgm:t>
        <a:bodyPr/>
        <a:lstStyle/>
        <a:p>
          <a:r>
            <a:rPr lang="en-US" sz="2000" b="1"/>
            <a:t>Early Education and Training Centre</a:t>
          </a:r>
          <a:endParaRPr lang="en-US" sz="2000"/>
        </a:p>
      </dgm:t>
    </dgm:pt>
    <dgm:pt modelId="{2233F915-6555-4B99-8F0F-6643D9EA101B}" type="parTrans" cxnId="{817B8CEB-E63E-42C7-B6CE-D5D583974EFE}">
      <dgm:prSet/>
      <dgm:spPr/>
      <dgm:t>
        <a:bodyPr/>
        <a:lstStyle/>
        <a:p>
          <a:endParaRPr lang="en-US" sz="1800"/>
        </a:p>
      </dgm:t>
    </dgm:pt>
    <dgm:pt modelId="{D4F5776C-0CFA-4D32-8F21-9466827C9094}" type="sibTrans" cxnId="{817B8CEB-E63E-42C7-B6CE-D5D583974EFE}">
      <dgm:prSet/>
      <dgm:spPr/>
      <dgm:t>
        <a:bodyPr/>
        <a:lstStyle/>
        <a:p>
          <a:endParaRPr lang="en-US" sz="1800"/>
        </a:p>
      </dgm:t>
    </dgm:pt>
    <dgm:pt modelId="{735094B6-4439-45F5-B34C-96F35B4306B6}">
      <dgm:prSet custT="1"/>
      <dgm:spPr/>
      <dgm:t>
        <a:bodyPr/>
        <a:lstStyle/>
        <a:p>
          <a:r>
            <a:rPr lang="en-US" sz="2000" b="1"/>
            <a:t>Special Child Care Centre</a:t>
          </a:r>
          <a:endParaRPr lang="en-US" sz="2000"/>
        </a:p>
      </dgm:t>
    </dgm:pt>
    <dgm:pt modelId="{448FA101-E891-44CF-8D18-23666C21C3C3}" type="parTrans" cxnId="{E4452E51-9D26-4BBD-AA58-71F55EABB912}">
      <dgm:prSet/>
      <dgm:spPr/>
      <dgm:t>
        <a:bodyPr/>
        <a:lstStyle/>
        <a:p>
          <a:endParaRPr lang="en-US" sz="1800"/>
        </a:p>
      </dgm:t>
    </dgm:pt>
    <dgm:pt modelId="{85DA9BEA-43D4-46D8-833E-4896E8C49DB6}" type="sibTrans" cxnId="{E4452E51-9D26-4BBD-AA58-71F55EABB912}">
      <dgm:prSet/>
      <dgm:spPr/>
      <dgm:t>
        <a:bodyPr/>
        <a:lstStyle/>
        <a:p>
          <a:endParaRPr lang="en-US" sz="1800"/>
        </a:p>
      </dgm:t>
    </dgm:pt>
    <dgm:pt modelId="{D85A7886-C433-4C90-983C-13942A1AC53E}">
      <dgm:prSet custT="1"/>
      <dgm:spPr/>
      <dgm:t>
        <a:bodyPr/>
        <a:lstStyle/>
        <a:p>
          <a:r>
            <a:rPr lang="en-US" sz="2000"/>
            <a:t>Training Subsidy for Children who were on the Waiting List of Subvented Pre-school Rehabilitation Services’ (TSP)  2014</a:t>
          </a:r>
        </a:p>
      </dgm:t>
    </dgm:pt>
    <dgm:pt modelId="{529023A9-9DDA-44B2-9B7B-B5FBDD816B89}" type="parTrans" cxnId="{58D70E5C-B33D-465A-8603-FA5FD4E89243}">
      <dgm:prSet/>
      <dgm:spPr/>
      <dgm:t>
        <a:bodyPr/>
        <a:lstStyle/>
        <a:p>
          <a:endParaRPr lang="en-US" sz="1800"/>
        </a:p>
      </dgm:t>
    </dgm:pt>
    <dgm:pt modelId="{CA22C24C-F285-4CDA-BF8A-E0193336C28F}" type="sibTrans" cxnId="{58D70E5C-B33D-465A-8603-FA5FD4E89243}">
      <dgm:prSet/>
      <dgm:spPr/>
      <dgm:t>
        <a:bodyPr/>
        <a:lstStyle/>
        <a:p>
          <a:endParaRPr lang="en-US" sz="1800"/>
        </a:p>
      </dgm:t>
    </dgm:pt>
    <dgm:pt modelId="{1FF93C89-27A3-4CBC-95D0-25C245C935BE}">
      <dgm:prSet custT="1"/>
      <dgm:spPr/>
      <dgm:t>
        <a:bodyPr/>
        <a:lstStyle/>
        <a:p>
          <a:r>
            <a:rPr lang="en-US" sz="2000"/>
            <a:t>The Pilot Project on Tier 1 Support Services in Kindergartens/ Kindergarten-cum-Child Care Centres  2020</a:t>
          </a:r>
        </a:p>
      </dgm:t>
    </dgm:pt>
    <dgm:pt modelId="{888C3787-24A5-415E-85E7-E65C6AF45456}" type="parTrans" cxnId="{578BACCA-A6CC-4F07-930B-DE56713CB292}">
      <dgm:prSet/>
      <dgm:spPr/>
      <dgm:t>
        <a:bodyPr/>
        <a:lstStyle/>
        <a:p>
          <a:endParaRPr lang="en-US" sz="1800"/>
        </a:p>
      </dgm:t>
    </dgm:pt>
    <dgm:pt modelId="{D7723029-B9B6-4A78-89E1-FF01D8B5BA05}" type="sibTrans" cxnId="{578BACCA-A6CC-4F07-930B-DE56713CB292}">
      <dgm:prSet/>
      <dgm:spPr/>
      <dgm:t>
        <a:bodyPr/>
        <a:lstStyle/>
        <a:p>
          <a:endParaRPr lang="en-US" sz="1800"/>
        </a:p>
      </dgm:t>
    </dgm:pt>
    <dgm:pt modelId="{CE3751AA-5712-473B-A7EC-ABC227F8936C}">
      <dgm:prSet custT="1"/>
      <dgm:spPr/>
      <dgm:t>
        <a:bodyPr/>
        <a:lstStyle/>
        <a:p>
          <a:r>
            <a:rPr lang="en-US" sz="2000" b="1"/>
            <a:t>Parent Resource Centre</a:t>
          </a:r>
          <a:endParaRPr lang="en-US" sz="2000"/>
        </a:p>
      </dgm:t>
    </dgm:pt>
    <dgm:pt modelId="{273E505B-700D-4480-B706-520C3DFAEDD4}" type="parTrans" cxnId="{2C44CE64-6D33-4594-9436-157DA1EAE7C0}">
      <dgm:prSet/>
      <dgm:spPr/>
      <dgm:t>
        <a:bodyPr/>
        <a:lstStyle/>
        <a:p>
          <a:endParaRPr lang="en-US" sz="1800"/>
        </a:p>
      </dgm:t>
    </dgm:pt>
    <dgm:pt modelId="{592F91F2-8A8B-49BD-9F44-98E3F33A00AA}" type="sibTrans" cxnId="{2C44CE64-6D33-4594-9436-157DA1EAE7C0}">
      <dgm:prSet/>
      <dgm:spPr/>
      <dgm:t>
        <a:bodyPr/>
        <a:lstStyle/>
        <a:p>
          <a:endParaRPr lang="en-US" sz="1800"/>
        </a:p>
      </dgm:t>
    </dgm:pt>
    <dgm:pt modelId="{31FB7ACB-DBA6-43CA-B65F-24F3AC18D910}" type="pres">
      <dgm:prSet presAssocID="{E2AA3EEC-BACC-4FDC-8ABB-32F11113B8A3}" presName="vert0" presStyleCnt="0">
        <dgm:presLayoutVars>
          <dgm:dir/>
          <dgm:animOne val="branch"/>
          <dgm:animLvl val="lvl"/>
        </dgm:presLayoutVars>
      </dgm:prSet>
      <dgm:spPr/>
    </dgm:pt>
    <dgm:pt modelId="{FA888756-4F7C-451E-BDA5-08365B7B98C9}" type="pres">
      <dgm:prSet presAssocID="{048B6340-E293-476F-A8B3-B96ED29BCDCA}" presName="thickLine" presStyleLbl="alignNode1" presStyleIdx="0" presStyleCnt="5"/>
      <dgm:spPr/>
    </dgm:pt>
    <dgm:pt modelId="{D58B8CF1-95C1-4877-B285-92B5BFA04850}" type="pres">
      <dgm:prSet presAssocID="{048B6340-E293-476F-A8B3-B96ED29BCDCA}" presName="horz1" presStyleCnt="0"/>
      <dgm:spPr/>
    </dgm:pt>
    <dgm:pt modelId="{7873E0C9-0897-4B5A-9DFF-4C004313DAFB}" type="pres">
      <dgm:prSet presAssocID="{048B6340-E293-476F-A8B3-B96ED29BCDCA}" presName="tx1" presStyleLbl="revTx" presStyleIdx="0" presStyleCnt="5"/>
      <dgm:spPr/>
    </dgm:pt>
    <dgm:pt modelId="{EFD0D0FF-E8FB-4845-A556-07A0822710D7}" type="pres">
      <dgm:prSet presAssocID="{048B6340-E293-476F-A8B3-B96ED29BCDCA}" presName="vert1" presStyleCnt="0"/>
      <dgm:spPr/>
    </dgm:pt>
    <dgm:pt modelId="{DBC26190-6DFE-4465-A5E0-8506254ED934}" type="pres">
      <dgm:prSet presAssocID="{735094B6-4439-45F5-B34C-96F35B4306B6}" presName="thickLine" presStyleLbl="alignNode1" presStyleIdx="1" presStyleCnt="5"/>
      <dgm:spPr/>
    </dgm:pt>
    <dgm:pt modelId="{472BF9A4-56CD-4AAC-BADE-BD3768B5FF13}" type="pres">
      <dgm:prSet presAssocID="{735094B6-4439-45F5-B34C-96F35B4306B6}" presName="horz1" presStyleCnt="0"/>
      <dgm:spPr/>
    </dgm:pt>
    <dgm:pt modelId="{CA618EF9-0E18-4527-AAB6-8CB6EB4DB6C0}" type="pres">
      <dgm:prSet presAssocID="{735094B6-4439-45F5-B34C-96F35B4306B6}" presName="tx1" presStyleLbl="revTx" presStyleIdx="1" presStyleCnt="5"/>
      <dgm:spPr/>
    </dgm:pt>
    <dgm:pt modelId="{52DBE77E-0631-4DE5-92BA-D7403B43362B}" type="pres">
      <dgm:prSet presAssocID="{735094B6-4439-45F5-B34C-96F35B4306B6}" presName="vert1" presStyleCnt="0"/>
      <dgm:spPr/>
    </dgm:pt>
    <dgm:pt modelId="{1860D4DA-F8E8-494F-BAD6-9512A897521D}" type="pres">
      <dgm:prSet presAssocID="{D85A7886-C433-4C90-983C-13942A1AC53E}" presName="thickLine" presStyleLbl="alignNode1" presStyleIdx="2" presStyleCnt="5"/>
      <dgm:spPr/>
    </dgm:pt>
    <dgm:pt modelId="{56699554-681D-4C68-AEEC-64EC3F40A8AF}" type="pres">
      <dgm:prSet presAssocID="{D85A7886-C433-4C90-983C-13942A1AC53E}" presName="horz1" presStyleCnt="0"/>
      <dgm:spPr/>
    </dgm:pt>
    <dgm:pt modelId="{AD00301E-D9EB-4371-9E8D-D2339F37D0F8}" type="pres">
      <dgm:prSet presAssocID="{D85A7886-C433-4C90-983C-13942A1AC53E}" presName="tx1" presStyleLbl="revTx" presStyleIdx="2" presStyleCnt="5"/>
      <dgm:spPr/>
    </dgm:pt>
    <dgm:pt modelId="{00F4664F-1CFC-4B32-BDBB-73FC59C497E1}" type="pres">
      <dgm:prSet presAssocID="{D85A7886-C433-4C90-983C-13942A1AC53E}" presName="vert1" presStyleCnt="0"/>
      <dgm:spPr/>
    </dgm:pt>
    <dgm:pt modelId="{849D3289-5C69-487C-AD3E-5CB30DC65CE1}" type="pres">
      <dgm:prSet presAssocID="{1FF93C89-27A3-4CBC-95D0-25C245C935BE}" presName="thickLine" presStyleLbl="alignNode1" presStyleIdx="3" presStyleCnt="5"/>
      <dgm:spPr/>
    </dgm:pt>
    <dgm:pt modelId="{39F9EF19-F8A5-431D-927E-5BFC14E54657}" type="pres">
      <dgm:prSet presAssocID="{1FF93C89-27A3-4CBC-95D0-25C245C935BE}" presName="horz1" presStyleCnt="0"/>
      <dgm:spPr/>
    </dgm:pt>
    <dgm:pt modelId="{054C2213-066D-4339-BCBE-FAD006E6C908}" type="pres">
      <dgm:prSet presAssocID="{1FF93C89-27A3-4CBC-95D0-25C245C935BE}" presName="tx1" presStyleLbl="revTx" presStyleIdx="3" presStyleCnt="5"/>
      <dgm:spPr/>
    </dgm:pt>
    <dgm:pt modelId="{77B252AE-9351-4588-89CB-2160465969F7}" type="pres">
      <dgm:prSet presAssocID="{1FF93C89-27A3-4CBC-95D0-25C245C935BE}" presName="vert1" presStyleCnt="0"/>
      <dgm:spPr/>
    </dgm:pt>
    <dgm:pt modelId="{DF427B87-0C24-4761-844B-D1311508AFBA}" type="pres">
      <dgm:prSet presAssocID="{CE3751AA-5712-473B-A7EC-ABC227F8936C}" presName="thickLine" presStyleLbl="alignNode1" presStyleIdx="4" presStyleCnt="5"/>
      <dgm:spPr/>
    </dgm:pt>
    <dgm:pt modelId="{50B8B326-11EB-4B2E-963B-9AD0D37E6A93}" type="pres">
      <dgm:prSet presAssocID="{CE3751AA-5712-473B-A7EC-ABC227F8936C}" presName="horz1" presStyleCnt="0"/>
      <dgm:spPr/>
    </dgm:pt>
    <dgm:pt modelId="{4BE4C353-7E47-4C0D-B7AC-9325D4190FB6}" type="pres">
      <dgm:prSet presAssocID="{CE3751AA-5712-473B-A7EC-ABC227F8936C}" presName="tx1" presStyleLbl="revTx" presStyleIdx="4" presStyleCnt="5"/>
      <dgm:spPr/>
    </dgm:pt>
    <dgm:pt modelId="{A62126C1-FDF1-4B66-9EA5-D5B9C7FF47EA}" type="pres">
      <dgm:prSet presAssocID="{CE3751AA-5712-473B-A7EC-ABC227F8936C}" presName="vert1" presStyleCnt="0"/>
      <dgm:spPr/>
    </dgm:pt>
  </dgm:ptLst>
  <dgm:cxnLst>
    <dgm:cxn modelId="{58D70E5C-B33D-465A-8603-FA5FD4E89243}" srcId="{E2AA3EEC-BACC-4FDC-8ABB-32F11113B8A3}" destId="{D85A7886-C433-4C90-983C-13942A1AC53E}" srcOrd="2" destOrd="0" parTransId="{529023A9-9DDA-44B2-9B7B-B5FBDD816B89}" sibTransId="{CA22C24C-F285-4CDA-BF8A-E0193336C28F}"/>
    <dgm:cxn modelId="{2C44CE64-6D33-4594-9436-157DA1EAE7C0}" srcId="{E2AA3EEC-BACC-4FDC-8ABB-32F11113B8A3}" destId="{CE3751AA-5712-473B-A7EC-ABC227F8936C}" srcOrd="4" destOrd="0" parTransId="{273E505B-700D-4480-B706-520C3DFAEDD4}" sibTransId="{592F91F2-8A8B-49BD-9F44-98E3F33A00AA}"/>
    <dgm:cxn modelId="{E4452E51-9D26-4BBD-AA58-71F55EABB912}" srcId="{E2AA3EEC-BACC-4FDC-8ABB-32F11113B8A3}" destId="{735094B6-4439-45F5-B34C-96F35B4306B6}" srcOrd="1" destOrd="0" parTransId="{448FA101-E891-44CF-8D18-23666C21C3C3}" sibTransId="{85DA9BEA-43D4-46D8-833E-4896E8C49DB6}"/>
    <dgm:cxn modelId="{592CE390-C3CF-4B5F-BB04-3BFBD3B31480}" type="presOf" srcId="{CE3751AA-5712-473B-A7EC-ABC227F8936C}" destId="{4BE4C353-7E47-4C0D-B7AC-9325D4190FB6}" srcOrd="0" destOrd="0" presId="urn:microsoft.com/office/officeart/2008/layout/LinedList"/>
    <dgm:cxn modelId="{21437FC7-F79A-4305-893E-F1E3386B4791}" type="presOf" srcId="{E2AA3EEC-BACC-4FDC-8ABB-32F11113B8A3}" destId="{31FB7ACB-DBA6-43CA-B65F-24F3AC18D910}" srcOrd="0" destOrd="0" presId="urn:microsoft.com/office/officeart/2008/layout/LinedList"/>
    <dgm:cxn modelId="{578BACCA-A6CC-4F07-930B-DE56713CB292}" srcId="{E2AA3EEC-BACC-4FDC-8ABB-32F11113B8A3}" destId="{1FF93C89-27A3-4CBC-95D0-25C245C935BE}" srcOrd="3" destOrd="0" parTransId="{888C3787-24A5-415E-85E7-E65C6AF45456}" sibTransId="{D7723029-B9B6-4A78-89E1-FF01D8B5BA05}"/>
    <dgm:cxn modelId="{355AD2CD-A49B-4ABE-B5BA-E16FA9A4ABC8}" type="presOf" srcId="{1FF93C89-27A3-4CBC-95D0-25C245C935BE}" destId="{054C2213-066D-4339-BCBE-FAD006E6C908}" srcOrd="0" destOrd="0" presId="urn:microsoft.com/office/officeart/2008/layout/LinedList"/>
    <dgm:cxn modelId="{817B8CEB-E63E-42C7-B6CE-D5D583974EFE}" srcId="{E2AA3EEC-BACC-4FDC-8ABB-32F11113B8A3}" destId="{048B6340-E293-476F-A8B3-B96ED29BCDCA}" srcOrd="0" destOrd="0" parTransId="{2233F915-6555-4B99-8F0F-6643D9EA101B}" sibTransId="{D4F5776C-0CFA-4D32-8F21-9466827C9094}"/>
    <dgm:cxn modelId="{70897CEF-A751-4C19-893F-0D858CFE070A}" type="presOf" srcId="{048B6340-E293-476F-A8B3-B96ED29BCDCA}" destId="{7873E0C9-0897-4B5A-9DFF-4C004313DAFB}" srcOrd="0" destOrd="0" presId="urn:microsoft.com/office/officeart/2008/layout/LinedList"/>
    <dgm:cxn modelId="{8187B4F7-C788-4B29-8F0E-3AC3328CE50A}" type="presOf" srcId="{D85A7886-C433-4C90-983C-13942A1AC53E}" destId="{AD00301E-D9EB-4371-9E8D-D2339F37D0F8}" srcOrd="0" destOrd="0" presId="urn:microsoft.com/office/officeart/2008/layout/LinedList"/>
    <dgm:cxn modelId="{3F98F5FD-5BF7-4218-90AD-68D2F1D1AA6D}" type="presOf" srcId="{735094B6-4439-45F5-B34C-96F35B4306B6}" destId="{CA618EF9-0E18-4527-AAB6-8CB6EB4DB6C0}" srcOrd="0" destOrd="0" presId="urn:microsoft.com/office/officeart/2008/layout/LinedList"/>
    <dgm:cxn modelId="{2685188F-432C-40F9-A47C-7FFDE166313C}" type="presParOf" srcId="{31FB7ACB-DBA6-43CA-B65F-24F3AC18D910}" destId="{FA888756-4F7C-451E-BDA5-08365B7B98C9}" srcOrd="0" destOrd="0" presId="urn:microsoft.com/office/officeart/2008/layout/LinedList"/>
    <dgm:cxn modelId="{6B48848F-E4B9-4D5E-B155-674BA3FCAC26}" type="presParOf" srcId="{31FB7ACB-DBA6-43CA-B65F-24F3AC18D910}" destId="{D58B8CF1-95C1-4877-B285-92B5BFA04850}" srcOrd="1" destOrd="0" presId="urn:microsoft.com/office/officeart/2008/layout/LinedList"/>
    <dgm:cxn modelId="{E986AFA5-F1DB-4A52-BB23-E3FD48AA4293}" type="presParOf" srcId="{D58B8CF1-95C1-4877-B285-92B5BFA04850}" destId="{7873E0C9-0897-4B5A-9DFF-4C004313DAFB}" srcOrd="0" destOrd="0" presId="urn:microsoft.com/office/officeart/2008/layout/LinedList"/>
    <dgm:cxn modelId="{F72B8FDE-0AAB-48F5-A95B-2ACEF6500B5E}" type="presParOf" srcId="{D58B8CF1-95C1-4877-B285-92B5BFA04850}" destId="{EFD0D0FF-E8FB-4845-A556-07A0822710D7}" srcOrd="1" destOrd="0" presId="urn:microsoft.com/office/officeart/2008/layout/LinedList"/>
    <dgm:cxn modelId="{A4472B49-2B03-4A72-8A79-8A638F96016B}" type="presParOf" srcId="{31FB7ACB-DBA6-43CA-B65F-24F3AC18D910}" destId="{DBC26190-6DFE-4465-A5E0-8506254ED934}" srcOrd="2" destOrd="0" presId="urn:microsoft.com/office/officeart/2008/layout/LinedList"/>
    <dgm:cxn modelId="{C0E1D00F-BDA1-48E1-A050-8F69FB68603F}" type="presParOf" srcId="{31FB7ACB-DBA6-43CA-B65F-24F3AC18D910}" destId="{472BF9A4-56CD-4AAC-BADE-BD3768B5FF13}" srcOrd="3" destOrd="0" presId="urn:microsoft.com/office/officeart/2008/layout/LinedList"/>
    <dgm:cxn modelId="{9A955290-2C8B-4CC9-9228-CB061EF4A3B7}" type="presParOf" srcId="{472BF9A4-56CD-4AAC-BADE-BD3768B5FF13}" destId="{CA618EF9-0E18-4527-AAB6-8CB6EB4DB6C0}" srcOrd="0" destOrd="0" presId="urn:microsoft.com/office/officeart/2008/layout/LinedList"/>
    <dgm:cxn modelId="{BCAEB36C-445F-4276-89EA-791BC2AC6417}" type="presParOf" srcId="{472BF9A4-56CD-4AAC-BADE-BD3768B5FF13}" destId="{52DBE77E-0631-4DE5-92BA-D7403B43362B}" srcOrd="1" destOrd="0" presId="urn:microsoft.com/office/officeart/2008/layout/LinedList"/>
    <dgm:cxn modelId="{2788772C-FC26-478A-A182-E4278B4BD645}" type="presParOf" srcId="{31FB7ACB-DBA6-43CA-B65F-24F3AC18D910}" destId="{1860D4DA-F8E8-494F-BAD6-9512A897521D}" srcOrd="4" destOrd="0" presId="urn:microsoft.com/office/officeart/2008/layout/LinedList"/>
    <dgm:cxn modelId="{D371131B-FD42-47AC-A7EC-C7F7633A16F6}" type="presParOf" srcId="{31FB7ACB-DBA6-43CA-B65F-24F3AC18D910}" destId="{56699554-681D-4C68-AEEC-64EC3F40A8AF}" srcOrd="5" destOrd="0" presId="urn:microsoft.com/office/officeart/2008/layout/LinedList"/>
    <dgm:cxn modelId="{318F0D3E-FE29-4221-A75A-961FFDB7B5D7}" type="presParOf" srcId="{56699554-681D-4C68-AEEC-64EC3F40A8AF}" destId="{AD00301E-D9EB-4371-9E8D-D2339F37D0F8}" srcOrd="0" destOrd="0" presId="urn:microsoft.com/office/officeart/2008/layout/LinedList"/>
    <dgm:cxn modelId="{0573D1BC-4CD2-4B21-8F3E-7E1956449162}" type="presParOf" srcId="{56699554-681D-4C68-AEEC-64EC3F40A8AF}" destId="{00F4664F-1CFC-4B32-BDBB-73FC59C497E1}" srcOrd="1" destOrd="0" presId="urn:microsoft.com/office/officeart/2008/layout/LinedList"/>
    <dgm:cxn modelId="{8AAC8426-3BFA-44B7-9EE5-F6CDB270AB2B}" type="presParOf" srcId="{31FB7ACB-DBA6-43CA-B65F-24F3AC18D910}" destId="{849D3289-5C69-487C-AD3E-5CB30DC65CE1}" srcOrd="6" destOrd="0" presId="urn:microsoft.com/office/officeart/2008/layout/LinedList"/>
    <dgm:cxn modelId="{1A86E264-7D23-4592-BE29-BBC626ACA93C}" type="presParOf" srcId="{31FB7ACB-DBA6-43CA-B65F-24F3AC18D910}" destId="{39F9EF19-F8A5-431D-927E-5BFC14E54657}" srcOrd="7" destOrd="0" presId="urn:microsoft.com/office/officeart/2008/layout/LinedList"/>
    <dgm:cxn modelId="{2532F53A-05C8-4A62-B1DC-12F39A37477B}" type="presParOf" srcId="{39F9EF19-F8A5-431D-927E-5BFC14E54657}" destId="{054C2213-066D-4339-BCBE-FAD006E6C908}" srcOrd="0" destOrd="0" presId="urn:microsoft.com/office/officeart/2008/layout/LinedList"/>
    <dgm:cxn modelId="{FAD289C7-E684-4A1A-AD27-6416257F5D1A}" type="presParOf" srcId="{39F9EF19-F8A5-431D-927E-5BFC14E54657}" destId="{77B252AE-9351-4588-89CB-2160465969F7}" srcOrd="1" destOrd="0" presId="urn:microsoft.com/office/officeart/2008/layout/LinedList"/>
    <dgm:cxn modelId="{89951194-3846-4354-9652-5DB381F20931}" type="presParOf" srcId="{31FB7ACB-DBA6-43CA-B65F-24F3AC18D910}" destId="{DF427B87-0C24-4761-844B-D1311508AFBA}" srcOrd="8" destOrd="0" presId="urn:microsoft.com/office/officeart/2008/layout/LinedList"/>
    <dgm:cxn modelId="{FEAC23CE-DF98-43D1-B85A-15914705CA64}" type="presParOf" srcId="{31FB7ACB-DBA6-43CA-B65F-24F3AC18D910}" destId="{50B8B326-11EB-4B2E-963B-9AD0D37E6A93}" srcOrd="9" destOrd="0" presId="urn:microsoft.com/office/officeart/2008/layout/LinedList"/>
    <dgm:cxn modelId="{F45E14EA-46E7-4974-8EE9-469BD3F96D3E}" type="presParOf" srcId="{50B8B326-11EB-4B2E-963B-9AD0D37E6A93}" destId="{4BE4C353-7E47-4C0D-B7AC-9325D4190FB6}" srcOrd="0" destOrd="0" presId="urn:microsoft.com/office/officeart/2008/layout/LinedList"/>
    <dgm:cxn modelId="{8CA3C2D1-0ECF-4986-8E82-75D4E1CB3FD6}" type="presParOf" srcId="{50B8B326-11EB-4B2E-963B-9AD0D37E6A93}" destId="{A62126C1-FDF1-4B66-9EA5-D5B9C7FF47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0CE0F6-CCE0-43E5-BD97-CF0C0C303D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461E19-80AB-4815-A095-FB7AFF97A6A1}">
      <dgm:prSet/>
      <dgm:spPr/>
      <dgm:t>
        <a:bodyPr/>
        <a:lstStyle/>
        <a:p>
          <a:pPr>
            <a:lnSpc>
              <a:spcPct val="100000"/>
            </a:lnSpc>
          </a:pPr>
          <a:r>
            <a:rPr lang="en-US"/>
            <a:t>Normal office working hour</a:t>
          </a:r>
        </a:p>
      </dgm:t>
    </dgm:pt>
    <dgm:pt modelId="{60AC5BCA-0D57-45AA-8C4A-10D9B95B0F9F}" type="parTrans" cxnId="{A8AEE539-5E47-4AE5-9E9E-89681E19C3B6}">
      <dgm:prSet/>
      <dgm:spPr/>
      <dgm:t>
        <a:bodyPr/>
        <a:lstStyle/>
        <a:p>
          <a:endParaRPr lang="en-US"/>
        </a:p>
      </dgm:t>
    </dgm:pt>
    <dgm:pt modelId="{96A91471-1283-47F1-86A0-23B0F9CC80F5}" type="sibTrans" cxnId="{A8AEE539-5E47-4AE5-9E9E-89681E19C3B6}">
      <dgm:prSet/>
      <dgm:spPr/>
      <dgm:t>
        <a:bodyPr/>
        <a:lstStyle/>
        <a:p>
          <a:endParaRPr lang="en-US"/>
        </a:p>
      </dgm:t>
    </dgm:pt>
    <dgm:pt modelId="{97BC47CE-271A-4A1E-892F-4A7924C05C7E}">
      <dgm:prSet/>
      <dgm:spPr/>
      <dgm:t>
        <a:bodyPr/>
        <a:lstStyle/>
        <a:p>
          <a:pPr>
            <a:lnSpc>
              <a:spcPct val="100000"/>
            </a:lnSpc>
          </a:pPr>
          <a:r>
            <a:rPr lang="en-US"/>
            <a:t>Usually, five days work</a:t>
          </a:r>
        </a:p>
      </dgm:t>
    </dgm:pt>
    <dgm:pt modelId="{B308AE84-62A9-4600-8241-6F7B78BFE32B}" type="parTrans" cxnId="{9661C85E-C0A9-4F66-AB8F-9A765DB56247}">
      <dgm:prSet/>
      <dgm:spPr/>
      <dgm:t>
        <a:bodyPr/>
        <a:lstStyle/>
        <a:p>
          <a:endParaRPr lang="en-US"/>
        </a:p>
      </dgm:t>
    </dgm:pt>
    <dgm:pt modelId="{AD96DE98-E48C-4941-B8D6-EED548972824}" type="sibTrans" cxnId="{9661C85E-C0A9-4F66-AB8F-9A765DB56247}">
      <dgm:prSet/>
      <dgm:spPr/>
      <dgm:t>
        <a:bodyPr/>
        <a:lstStyle/>
        <a:p>
          <a:endParaRPr lang="en-US"/>
        </a:p>
      </dgm:t>
    </dgm:pt>
    <dgm:pt modelId="{A052EFD8-F309-4BF6-8810-98914093EA22}">
      <dgm:prSet/>
      <dgm:spPr/>
      <dgm:t>
        <a:bodyPr/>
        <a:lstStyle/>
        <a:p>
          <a:pPr>
            <a:lnSpc>
              <a:spcPct val="100000"/>
            </a:lnSpc>
          </a:pPr>
          <a:r>
            <a:rPr lang="en-US"/>
            <a:t>No night shift. </a:t>
          </a:r>
        </a:p>
      </dgm:t>
    </dgm:pt>
    <dgm:pt modelId="{3F4C58F2-372C-44B6-AD00-0991C0902BB1}" type="parTrans" cxnId="{0EAA9C6A-ACEE-41C5-B039-0919B7AB4C22}">
      <dgm:prSet/>
      <dgm:spPr/>
      <dgm:t>
        <a:bodyPr/>
        <a:lstStyle/>
        <a:p>
          <a:endParaRPr lang="en-US"/>
        </a:p>
      </dgm:t>
    </dgm:pt>
    <dgm:pt modelId="{20AFB355-EB46-4368-846C-947FCC5AE584}" type="sibTrans" cxnId="{0EAA9C6A-ACEE-41C5-B039-0919B7AB4C22}">
      <dgm:prSet/>
      <dgm:spPr/>
      <dgm:t>
        <a:bodyPr/>
        <a:lstStyle/>
        <a:p>
          <a:endParaRPr lang="en-US"/>
        </a:p>
      </dgm:t>
    </dgm:pt>
    <dgm:pt modelId="{618D44C2-67E3-4C18-990F-AB549E104234}" type="pres">
      <dgm:prSet presAssocID="{320CE0F6-CCE0-43E5-BD97-CF0C0C303D17}" presName="root" presStyleCnt="0">
        <dgm:presLayoutVars>
          <dgm:dir/>
          <dgm:resizeHandles val="exact"/>
        </dgm:presLayoutVars>
      </dgm:prSet>
      <dgm:spPr/>
    </dgm:pt>
    <dgm:pt modelId="{648DABA2-DDB2-46AD-8F52-EB18DDB65BB7}" type="pres">
      <dgm:prSet presAssocID="{95461E19-80AB-4815-A095-FB7AFF97A6A1}" presName="compNode" presStyleCnt="0"/>
      <dgm:spPr/>
    </dgm:pt>
    <dgm:pt modelId="{CE1FF595-3AFF-4C35-B08B-18AF68794460}" type="pres">
      <dgm:prSet presAssocID="{95461E19-80AB-4815-A095-FB7AFF97A6A1}" presName="bgRect" presStyleLbl="bgShp" presStyleIdx="0" presStyleCnt="3"/>
      <dgm:spPr/>
    </dgm:pt>
    <dgm:pt modelId="{6978F910-1EED-4E8A-970E-5CB06D64C5ED}" type="pres">
      <dgm:prSet presAssocID="{95461E19-80AB-4815-A095-FB7AFF97A6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8A7710D7-A45A-436A-AA9D-DDFFE7EEFB26}" type="pres">
      <dgm:prSet presAssocID="{95461E19-80AB-4815-A095-FB7AFF97A6A1}" presName="spaceRect" presStyleCnt="0"/>
      <dgm:spPr/>
    </dgm:pt>
    <dgm:pt modelId="{384361D5-58BE-41C6-8A80-387AE6767E3E}" type="pres">
      <dgm:prSet presAssocID="{95461E19-80AB-4815-A095-FB7AFF97A6A1}" presName="parTx" presStyleLbl="revTx" presStyleIdx="0" presStyleCnt="3">
        <dgm:presLayoutVars>
          <dgm:chMax val="0"/>
          <dgm:chPref val="0"/>
        </dgm:presLayoutVars>
      </dgm:prSet>
      <dgm:spPr/>
    </dgm:pt>
    <dgm:pt modelId="{BA3EBE46-5F76-4B53-ACCB-070DF0DAA610}" type="pres">
      <dgm:prSet presAssocID="{96A91471-1283-47F1-86A0-23B0F9CC80F5}" presName="sibTrans" presStyleCnt="0"/>
      <dgm:spPr/>
    </dgm:pt>
    <dgm:pt modelId="{AE180DB5-B8BF-440A-8607-CAE71321968F}" type="pres">
      <dgm:prSet presAssocID="{97BC47CE-271A-4A1E-892F-4A7924C05C7E}" presName="compNode" presStyleCnt="0"/>
      <dgm:spPr/>
    </dgm:pt>
    <dgm:pt modelId="{F4BAFCA1-175A-4C6A-B6EE-8BE777EAE603}" type="pres">
      <dgm:prSet presAssocID="{97BC47CE-271A-4A1E-892F-4A7924C05C7E}" presName="bgRect" presStyleLbl="bgShp" presStyleIdx="1" presStyleCnt="3"/>
      <dgm:spPr/>
    </dgm:pt>
    <dgm:pt modelId="{E6FFA0C9-4E85-4A27-BD64-C99F64F19C8B}" type="pres">
      <dgm:prSet presAssocID="{97BC47CE-271A-4A1E-892F-4A7924C05C7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62490BCD-5661-4923-93E6-66896BA3CDA3}" type="pres">
      <dgm:prSet presAssocID="{97BC47CE-271A-4A1E-892F-4A7924C05C7E}" presName="spaceRect" presStyleCnt="0"/>
      <dgm:spPr/>
    </dgm:pt>
    <dgm:pt modelId="{83DA82F4-A090-4A79-B27C-6A47CB43F40C}" type="pres">
      <dgm:prSet presAssocID="{97BC47CE-271A-4A1E-892F-4A7924C05C7E}" presName="parTx" presStyleLbl="revTx" presStyleIdx="1" presStyleCnt="3">
        <dgm:presLayoutVars>
          <dgm:chMax val="0"/>
          <dgm:chPref val="0"/>
        </dgm:presLayoutVars>
      </dgm:prSet>
      <dgm:spPr/>
    </dgm:pt>
    <dgm:pt modelId="{CD1C9FA9-BB4E-4A6D-B56E-664C9331C85C}" type="pres">
      <dgm:prSet presAssocID="{AD96DE98-E48C-4941-B8D6-EED548972824}" presName="sibTrans" presStyleCnt="0"/>
      <dgm:spPr/>
    </dgm:pt>
    <dgm:pt modelId="{F3C4AC7C-978E-4531-8BFB-3FA15DC747CA}" type="pres">
      <dgm:prSet presAssocID="{A052EFD8-F309-4BF6-8810-98914093EA22}" presName="compNode" presStyleCnt="0"/>
      <dgm:spPr/>
    </dgm:pt>
    <dgm:pt modelId="{D479B33D-B350-4F11-88CB-EC1FC1706C37}" type="pres">
      <dgm:prSet presAssocID="{A052EFD8-F309-4BF6-8810-98914093EA22}" presName="bgRect" presStyleLbl="bgShp" presStyleIdx="2" presStyleCnt="3"/>
      <dgm:spPr/>
    </dgm:pt>
    <dgm:pt modelId="{647D13DF-AEC4-4F79-9BF3-6F52C22D460C}" type="pres">
      <dgm:prSet presAssocID="{A052EFD8-F309-4BF6-8810-98914093EA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ed"/>
        </a:ext>
      </dgm:extLst>
    </dgm:pt>
    <dgm:pt modelId="{B5A60E86-96E7-418D-8B66-94B2CDE78C60}" type="pres">
      <dgm:prSet presAssocID="{A052EFD8-F309-4BF6-8810-98914093EA22}" presName="spaceRect" presStyleCnt="0"/>
      <dgm:spPr/>
    </dgm:pt>
    <dgm:pt modelId="{39B004D1-2251-4F72-AA2B-9A4020FA7F14}" type="pres">
      <dgm:prSet presAssocID="{A052EFD8-F309-4BF6-8810-98914093EA22}" presName="parTx" presStyleLbl="revTx" presStyleIdx="2" presStyleCnt="3">
        <dgm:presLayoutVars>
          <dgm:chMax val="0"/>
          <dgm:chPref val="0"/>
        </dgm:presLayoutVars>
      </dgm:prSet>
      <dgm:spPr/>
    </dgm:pt>
  </dgm:ptLst>
  <dgm:cxnLst>
    <dgm:cxn modelId="{A8AEE539-5E47-4AE5-9E9E-89681E19C3B6}" srcId="{320CE0F6-CCE0-43E5-BD97-CF0C0C303D17}" destId="{95461E19-80AB-4815-A095-FB7AFF97A6A1}" srcOrd="0" destOrd="0" parTransId="{60AC5BCA-0D57-45AA-8C4A-10D9B95B0F9F}" sibTransId="{96A91471-1283-47F1-86A0-23B0F9CC80F5}"/>
    <dgm:cxn modelId="{E71DEB5C-F0E0-407E-B0C5-84BB88AFB96D}" type="presOf" srcId="{95461E19-80AB-4815-A095-FB7AFF97A6A1}" destId="{384361D5-58BE-41C6-8A80-387AE6767E3E}" srcOrd="0" destOrd="0" presId="urn:microsoft.com/office/officeart/2018/2/layout/IconVerticalSolidList"/>
    <dgm:cxn modelId="{9661C85E-C0A9-4F66-AB8F-9A765DB56247}" srcId="{320CE0F6-CCE0-43E5-BD97-CF0C0C303D17}" destId="{97BC47CE-271A-4A1E-892F-4A7924C05C7E}" srcOrd="1" destOrd="0" parTransId="{B308AE84-62A9-4600-8241-6F7B78BFE32B}" sibTransId="{AD96DE98-E48C-4941-B8D6-EED548972824}"/>
    <dgm:cxn modelId="{3B869F61-FAA3-4980-836C-C0E2D8593568}" type="presOf" srcId="{A052EFD8-F309-4BF6-8810-98914093EA22}" destId="{39B004D1-2251-4F72-AA2B-9A4020FA7F14}" srcOrd="0" destOrd="0" presId="urn:microsoft.com/office/officeart/2018/2/layout/IconVerticalSolidList"/>
    <dgm:cxn modelId="{0EAA9C6A-ACEE-41C5-B039-0919B7AB4C22}" srcId="{320CE0F6-CCE0-43E5-BD97-CF0C0C303D17}" destId="{A052EFD8-F309-4BF6-8810-98914093EA22}" srcOrd="2" destOrd="0" parTransId="{3F4C58F2-372C-44B6-AD00-0991C0902BB1}" sibTransId="{20AFB355-EB46-4368-846C-947FCC5AE584}"/>
    <dgm:cxn modelId="{8A804378-D3A6-4207-A789-A66FA94D5307}" type="presOf" srcId="{320CE0F6-CCE0-43E5-BD97-CF0C0C303D17}" destId="{618D44C2-67E3-4C18-990F-AB549E104234}" srcOrd="0" destOrd="0" presId="urn:microsoft.com/office/officeart/2018/2/layout/IconVerticalSolidList"/>
    <dgm:cxn modelId="{3EFFD77F-A4F4-47A0-AA29-09F0AD6F78C3}" type="presOf" srcId="{97BC47CE-271A-4A1E-892F-4A7924C05C7E}" destId="{83DA82F4-A090-4A79-B27C-6A47CB43F40C}" srcOrd="0" destOrd="0" presId="urn:microsoft.com/office/officeart/2018/2/layout/IconVerticalSolidList"/>
    <dgm:cxn modelId="{135EE32E-94B0-457B-9EC9-14F88F8555CB}" type="presParOf" srcId="{618D44C2-67E3-4C18-990F-AB549E104234}" destId="{648DABA2-DDB2-46AD-8F52-EB18DDB65BB7}" srcOrd="0" destOrd="0" presId="urn:microsoft.com/office/officeart/2018/2/layout/IconVerticalSolidList"/>
    <dgm:cxn modelId="{1B3B9245-96AA-4D29-90FD-773CEE7CD7A0}" type="presParOf" srcId="{648DABA2-DDB2-46AD-8F52-EB18DDB65BB7}" destId="{CE1FF595-3AFF-4C35-B08B-18AF68794460}" srcOrd="0" destOrd="0" presId="urn:microsoft.com/office/officeart/2018/2/layout/IconVerticalSolidList"/>
    <dgm:cxn modelId="{D2E82B73-E76C-4D2C-8C0F-F049B7D5C376}" type="presParOf" srcId="{648DABA2-DDB2-46AD-8F52-EB18DDB65BB7}" destId="{6978F910-1EED-4E8A-970E-5CB06D64C5ED}" srcOrd="1" destOrd="0" presId="urn:microsoft.com/office/officeart/2018/2/layout/IconVerticalSolidList"/>
    <dgm:cxn modelId="{A50DA549-8929-4F53-BF58-C93B00421EC6}" type="presParOf" srcId="{648DABA2-DDB2-46AD-8F52-EB18DDB65BB7}" destId="{8A7710D7-A45A-436A-AA9D-DDFFE7EEFB26}" srcOrd="2" destOrd="0" presId="urn:microsoft.com/office/officeart/2018/2/layout/IconVerticalSolidList"/>
    <dgm:cxn modelId="{F0F936A5-C6F8-4411-B202-838EB2A32F70}" type="presParOf" srcId="{648DABA2-DDB2-46AD-8F52-EB18DDB65BB7}" destId="{384361D5-58BE-41C6-8A80-387AE6767E3E}" srcOrd="3" destOrd="0" presId="urn:microsoft.com/office/officeart/2018/2/layout/IconVerticalSolidList"/>
    <dgm:cxn modelId="{1E0302A7-5C53-4C9A-B837-769807688E42}" type="presParOf" srcId="{618D44C2-67E3-4C18-990F-AB549E104234}" destId="{BA3EBE46-5F76-4B53-ACCB-070DF0DAA610}" srcOrd="1" destOrd="0" presId="urn:microsoft.com/office/officeart/2018/2/layout/IconVerticalSolidList"/>
    <dgm:cxn modelId="{7E73765A-CAD3-4DC9-B4D7-BD9C12BAA64B}" type="presParOf" srcId="{618D44C2-67E3-4C18-990F-AB549E104234}" destId="{AE180DB5-B8BF-440A-8607-CAE71321968F}" srcOrd="2" destOrd="0" presId="urn:microsoft.com/office/officeart/2018/2/layout/IconVerticalSolidList"/>
    <dgm:cxn modelId="{6C015138-8DBE-4063-B1B0-C5189FC7A7BB}" type="presParOf" srcId="{AE180DB5-B8BF-440A-8607-CAE71321968F}" destId="{F4BAFCA1-175A-4C6A-B6EE-8BE777EAE603}" srcOrd="0" destOrd="0" presId="urn:microsoft.com/office/officeart/2018/2/layout/IconVerticalSolidList"/>
    <dgm:cxn modelId="{389B33A1-835F-425B-82CF-CDB2B8477C85}" type="presParOf" srcId="{AE180DB5-B8BF-440A-8607-CAE71321968F}" destId="{E6FFA0C9-4E85-4A27-BD64-C99F64F19C8B}" srcOrd="1" destOrd="0" presId="urn:microsoft.com/office/officeart/2018/2/layout/IconVerticalSolidList"/>
    <dgm:cxn modelId="{F0D8E355-ABCB-4CE5-86C7-FB542D295204}" type="presParOf" srcId="{AE180DB5-B8BF-440A-8607-CAE71321968F}" destId="{62490BCD-5661-4923-93E6-66896BA3CDA3}" srcOrd="2" destOrd="0" presId="urn:microsoft.com/office/officeart/2018/2/layout/IconVerticalSolidList"/>
    <dgm:cxn modelId="{C4C59B13-CADF-47B4-B2A1-B8A19FB34061}" type="presParOf" srcId="{AE180DB5-B8BF-440A-8607-CAE71321968F}" destId="{83DA82F4-A090-4A79-B27C-6A47CB43F40C}" srcOrd="3" destOrd="0" presId="urn:microsoft.com/office/officeart/2018/2/layout/IconVerticalSolidList"/>
    <dgm:cxn modelId="{9EAEEAF7-2B69-4E60-A5BB-E88A97096924}" type="presParOf" srcId="{618D44C2-67E3-4C18-990F-AB549E104234}" destId="{CD1C9FA9-BB4E-4A6D-B56E-664C9331C85C}" srcOrd="3" destOrd="0" presId="urn:microsoft.com/office/officeart/2018/2/layout/IconVerticalSolidList"/>
    <dgm:cxn modelId="{35A9F41B-05E0-40E6-82DA-11FAE75170EF}" type="presParOf" srcId="{618D44C2-67E3-4C18-990F-AB549E104234}" destId="{F3C4AC7C-978E-4531-8BFB-3FA15DC747CA}" srcOrd="4" destOrd="0" presId="urn:microsoft.com/office/officeart/2018/2/layout/IconVerticalSolidList"/>
    <dgm:cxn modelId="{7DC67B3F-32C3-4F09-80E1-98441C67B798}" type="presParOf" srcId="{F3C4AC7C-978E-4531-8BFB-3FA15DC747CA}" destId="{D479B33D-B350-4F11-88CB-EC1FC1706C37}" srcOrd="0" destOrd="0" presId="urn:microsoft.com/office/officeart/2018/2/layout/IconVerticalSolidList"/>
    <dgm:cxn modelId="{1EB2FFF8-E7B8-408C-9025-2FAC629E9B1D}" type="presParOf" srcId="{F3C4AC7C-978E-4531-8BFB-3FA15DC747CA}" destId="{647D13DF-AEC4-4F79-9BF3-6F52C22D460C}" srcOrd="1" destOrd="0" presId="urn:microsoft.com/office/officeart/2018/2/layout/IconVerticalSolidList"/>
    <dgm:cxn modelId="{1A5000CB-3597-439C-A142-63BED5C284F2}" type="presParOf" srcId="{F3C4AC7C-978E-4531-8BFB-3FA15DC747CA}" destId="{B5A60E86-96E7-418D-8B66-94B2CDE78C60}" srcOrd="2" destOrd="0" presId="urn:microsoft.com/office/officeart/2018/2/layout/IconVerticalSolidList"/>
    <dgm:cxn modelId="{F5E542EF-4438-465B-9839-ED84F90A87BB}" type="presParOf" srcId="{F3C4AC7C-978E-4531-8BFB-3FA15DC747CA}" destId="{39B004D1-2251-4F72-AA2B-9A4020FA7F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8BFCA0-AEF9-44BE-82A1-CB241629C4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79BAB1-44B4-4688-ACDF-FA20FD6D44C5}">
      <dgm:prSet/>
      <dgm:spPr/>
      <dgm:t>
        <a:bodyPr/>
        <a:lstStyle/>
        <a:p>
          <a:r>
            <a:rPr lang="en-US" b="1" dirty="0">
              <a:solidFill>
                <a:schemeClr val="accent2"/>
              </a:solidFill>
            </a:rPr>
            <a:t>Physically Handicapped Persons</a:t>
          </a:r>
          <a:endParaRPr lang="en-US" dirty="0">
            <a:solidFill>
              <a:schemeClr val="accent2"/>
            </a:solidFill>
          </a:endParaRPr>
        </a:p>
      </dgm:t>
    </dgm:pt>
    <dgm:pt modelId="{E34D3E53-097F-4D19-8177-695860B4157C}" type="parTrans" cxnId="{394DB019-1B86-481F-8BE0-69FA181BCBA8}">
      <dgm:prSet/>
      <dgm:spPr/>
      <dgm:t>
        <a:bodyPr/>
        <a:lstStyle/>
        <a:p>
          <a:endParaRPr lang="en-US"/>
        </a:p>
      </dgm:t>
    </dgm:pt>
    <dgm:pt modelId="{1511CAD7-387B-41E5-B569-872ECEF5A31A}" type="sibTrans" cxnId="{394DB019-1B86-481F-8BE0-69FA181BCBA8}">
      <dgm:prSet/>
      <dgm:spPr/>
      <dgm:t>
        <a:bodyPr/>
        <a:lstStyle/>
        <a:p>
          <a:endParaRPr lang="en-US"/>
        </a:p>
      </dgm:t>
    </dgm:pt>
    <dgm:pt modelId="{9C1F739A-7005-422B-A9AA-62C2D37811C9}">
      <dgm:prSet/>
      <dgm:spPr/>
      <dgm:t>
        <a:bodyPr/>
        <a:lstStyle/>
        <a:p>
          <a:r>
            <a:rPr lang="en-US" b="1" dirty="0">
              <a:solidFill>
                <a:schemeClr val="accent2"/>
              </a:solidFill>
            </a:rPr>
            <a:t>Persons with Intellectual </a:t>
          </a:r>
          <a:r>
            <a:rPr lang="en-US" b="1" dirty="0" err="1">
              <a:solidFill>
                <a:schemeClr val="accent2"/>
              </a:solidFill>
            </a:rPr>
            <a:t>defiits</a:t>
          </a:r>
          <a:endParaRPr lang="en-US" b="1" dirty="0">
            <a:solidFill>
              <a:schemeClr val="accent2"/>
            </a:solidFill>
          </a:endParaRPr>
        </a:p>
      </dgm:t>
    </dgm:pt>
    <dgm:pt modelId="{FB5FB3A3-B58C-4A2C-BF7B-25D9F8EB8433}" type="parTrans" cxnId="{C9B149FA-1EF6-432A-8CA4-65BBA220E801}">
      <dgm:prSet/>
      <dgm:spPr/>
      <dgm:t>
        <a:bodyPr/>
        <a:lstStyle/>
        <a:p>
          <a:endParaRPr lang="en-US"/>
        </a:p>
      </dgm:t>
    </dgm:pt>
    <dgm:pt modelId="{69154066-A7F4-481B-AA31-DD8B99AF9ACD}" type="sibTrans" cxnId="{C9B149FA-1EF6-432A-8CA4-65BBA220E801}">
      <dgm:prSet/>
      <dgm:spPr/>
      <dgm:t>
        <a:bodyPr/>
        <a:lstStyle/>
        <a:p>
          <a:endParaRPr lang="en-US"/>
        </a:p>
      </dgm:t>
    </dgm:pt>
    <dgm:pt modelId="{8F22932A-6160-40AA-8E42-E42F68CABB0F}">
      <dgm:prSet/>
      <dgm:spPr/>
      <dgm:t>
        <a:bodyPr/>
        <a:lstStyle/>
        <a:p>
          <a:r>
            <a:rPr lang="en-US" b="1" dirty="0">
              <a:solidFill>
                <a:schemeClr val="accent2"/>
              </a:solidFill>
            </a:rPr>
            <a:t>Persons in Mental Recovery</a:t>
          </a:r>
          <a:endParaRPr lang="en-US" dirty="0">
            <a:solidFill>
              <a:schemeClr val="accent2"/>
            </a:solidFill>
          </a:endParaRPr>
        </a:p>
      </dgm:t>
    </dgm:pt>
    <dgm:pt modelId="{4C2163C8-4086-4A34-9ADB-C84F408F7D83}" type="parTrans" cxnId="{E18EBBB2-6D06-4DE3-A545-11BDF1A4364D}">
      <dgm:prSet/>
      <dgm:spPr/>
      <dgm:t>
        <a:bodyPr/>
        <a:lstStyle/>
        <a:p>
          <a:endParaRPr lang="en-US"/>
        </a:p>
      </dgm:t>
    </dgm:pt>
    <dgm:pt modelId="{D64B8888-73D2-4998-9C67-9E3B2A866FF8}" type="sibTrans" cxnId="{E18EBBB2-6D06-4DE3-A545-11BDF1A4364D}">
      <dgm:prSet/>
      <dgm:spPr/>
      <dgm:t>
        <a:bodyPr/>
        <a:lstStyle/>
        <a:p>
          <a:endParaRPr lang="en-US"/>
        </a:p>
      </dgm:t>
    </dgm:pt>
    <dgm:pt modelId="{F58679B4-C07F-4BA0-9227-41CC16DB8AE4}">
      <dgm:prSet/>
      <dgm:spPr/>
      <dgm:t>
        <a:bodyPr/>
        <a:lstStyle/>
        <a:p>
          <a:r>
            <a:rPr lang="en-US"/>
            <a:t>Visually Impaired Persons</a:t>
          </a:r>
        </a:p>
      </dgm:t>
    </dgm:pt>
    <dgm:pt modelId="{B12EA7B1-F935-4D69-B68C-BAF4498F6A08}" type="parTrans" cxnId="{3CC44A8B-5A3C-401B-8CED-72D3685C06C0}">
      <dgm:prSet/>
      <dgm:spPr/>
      <dgm:t>
        <a:bodyPr/>
        <a:lstStyle/>
        <a:p>
          <a:endParaRPr lang="en-US"/>
        </a:p>
      </dgm:t>
    </dgm:pt>
    <dgm:pt modelId="{A8ECF401-CFCE-4364-8019-5E355C67BDE2}" type="sibTrans" cxnId="{3CC44A8B-5A3C-401B-8CED-72D3685C06C0}">
      <dgm:prSet/>
      <dgm:spPr/>
      <dgm:t>
        <a:bodyPr/>
        <a:lstStyle/>
        <a:p>
          <a:endParaRPr lang="en-US"/>
        </a:p>
      </dgm:t>
    </dgm:pt>
    <dgm:pt modelId="{139AB1F9-15F7-4673-A4D9-3706212223FD}">
      <dgm:prSet/>
      <dgm:spPr/>
      <dgm:t>
        <a:bodyPr/>
        <a:lstStyle/>
        <a:p>
          <a:r>
            <a:rPr lang="en-US"/>
            <a:t>Emergency Placement</a:t>
          </a:r>
        </a:p>
      </dgm:t>
    </dgm:pt>
    <dgm:pt modelId="{E1AA612B-6D00-4CBF-A8C4-953DA3E75DA0}" type="parTrans" cxnId="{738D2DA5-C908-4900-9749-E5DBF0C22F80}">
      <dgm:prSet/>
      <dgm:spPr/>
      <dgm:t>
        <a:bodyPr/>
        <a:lstStyle/>
        <a:p>
          <a:endParaRPr lang="en-US"/>
        </a:p>
      </dgm:t>
    </dgm:pt>
    <dgm:pt modelId="{FEE4C1DC-FD86-4CBB-85D6-1C91916A1E9C}" type="sibTrans" cxnId="{738D2DA5-C908-4900-9749-E5DBF0C22F80}">
      <dgm:prSet/>
      <dgm:spPr/>
      <dgm:t>
        <a:bodyPr/>
        <a:lstStyle/>
        <a:p>
          <a:endParaRPr lang="en-US"/>
        </a:p>
      </dgm:t>
    </dgm:pt>
    <dgm:pt modelId="{74CEA891-96FF-46B0-B95D-E4452F445E7A}">
      <dgm:prSet/>
      <dgm:spPr/>
      <dgm:t>
        <a:bodyPr/>
        <a:lstStyle/>
        <a:p>
          <a:r>
            <a:rPr lang="en-US"/>
            <a:t>Professional Therapy Services</a:t>
          </a:r>
        </a:p>
      </dgm:t>
    </dgm:pt>
    <dgm:pt modelId="{8D2B92A3-252F-4C54-8D71-16CDB3B31833}" type="parTrans" cxnId="{A3E0D03E-AE36-416E-A9AE-55EFD614F5F9}">
      <dgm:prSet/>
      <dgm:spPr/>
      <dgm:t>
        <a:bodyPr/>
        <a:lstStyle/>
        <a:p>
          <a:endParaRPr lang="en-US"/>
        </a:p>
      </dgm:t>
    </dgm:pt>
    <dgm:pt modelId="{39CCD502-4E5F-40D3-8220-4A2055BC3DE8}" type="sibTrans" cxnId="{A3E0D03E-AE36-416E-A9AE-55EFD614F5F9}">
      <dgm:prSet/>
      <dgm:spPr/>
      <dgm:t>
        <a:bodyPr/>
        <a:lstStyle/>
        <a:p>
          <a:endParaRPr lang="en-US"/>
        </a:p>
      </dgm:t>
    </dgm:pt>
    <dgm:pt modelId="{C6EDA97D-E4B3-488C-B5FD-61C7CC529E81}">
      <dgm:prSet/>
      <dgm:spPr/>
      <dgm:t>
        <a:bodyPr/>
        <a:lstStyle/>
        <a:p>
          <a:r>
            <a:rPr lang="en-US"/>
            <a:t>Bought Place Scheme (BPS) for Private Residential Care Homes for Persons with Disabilities (RCHDs)</a:t>
          </a:r>
        </a:p>
      </dgm:t>
    </dgm:pt>
    <dgm:pt modelId="{4A852058-711E-4933-8072-657EF8056F37}" type="parTrans" cxnId="{16CC7535-04A8-493E-A1CD-68C9B07BC178}">
      <dgm:prSet/>
      <dgm:spPr/>
      <dgm:t>
        <a:bodyPr/>
        <a:lstStyle/>
        <a:p>
          <a:endParaRPr lang="en-US"/>
        </a:p>
      </dgm:t>
    </dgm:pt>
    <dgm:pt modelId="{4D28AEE6-24A6-459D-81EE-BFAFAC84F5C7}" type="sibTrans" cxnId="{16CC7535-04A8-493E-A1CD-68C9B07BC178}">
      <dgm:prSet/>
      <dgm:spPr/>
      <dgm:t>
        <a:bodyPr/>
        <a:lstStyle/>
        <a:p>
          <a:endParaRPr lang="en-US"/>
        </a:p>
      </dgm:t>
    </dgm:pt>
    <dgm:pt modelId="{F83DE95A-1965-4E14-95D2-0CC84D3042B1}">
      <dgm:prSet/>
      <dgm:spPr/>
      <dgm:t>
        <a:bodyPr/>
        <a:lstStyle/>
        <a:p>
          <a:r>
            <a:rPr lang="en-US"/>
            <a:t>Self-financing Hostel</a:t>
          </a:r>
        </a:p>
      </dgm:t>
    </dgm:pt>
    <dgm:pt modelId="{5D566D30-81E0-4855-9EE2-96A10828DAA7}" type="parTrans" cxnId="{EF4767B0-2ED4-4683-ACAF-CEB1D1DC0F98}">
      <dgm:prSet/>
      <dgm:spPr/>
      <dgm:t>
        <a:bodyPr/>
        <a:lstStyle/>
        <a:p>
          <a:endParaRPr lang="en-US"/>
        </a:p>
      </dgm:t>
    </dgm:pt>
    <dgm:pt modelId="{BB82B4A9-FF49-41CA-8980-5CC377BB7D5A}" type="sibTrans" cxnId="{EF4767B0-2ED4-4683-ACAF-CEB1D1DC0F98}">
      <dgm:prSet/>
      <dgm:spPr/>
      <dgm:t>
        <a:bodyPr/>
        <a:lstStyle/>
        <a:p>
          <a:endParaRPr lang="en-US"/>
        </a:p>
      </dgm:t>
    </dgm:pt>
    <dgm:pt modelId="{C9A27537-1D17-48C0-A50F-7BE93C99CD0B}" type="pres">
      <dgm:prSet presAssocID="{188BFCA0-AEF9-44BE-82A1-CB241629C4C1}" presName="diagram" presStyleCnt="0">
        <dgm:presLayoutVars>
          <dgm:dir/>
          <dgm:resizeHandles val="exact"/>
        </dgm:presLayoutVars>
      </dgm:prSet>
      <dgm:spPr/>
    </dgm:pt>
    <dgm:pt modelId="{5328EB87-CA65-46DE-B686-6F7219F164DF}" type="pres">
      <dgm:prSet presAssocID="{5979BAB1-44B4-4688-ACDF-FA20FD6D44C5}" presName="node" presStyleLbl="node1" presStyleIdx="0" presStyleCnt="8">
        <dgm:presLayoutVars>
          <dgm:bulletEnabled val="1"/>
        </dgm:presLayoutVars>
      </dgm:prSet>
      <dgm:spPr/>
    </dgm:pt>
    <dgm:pt modelId="{12B679EE-F7A1-4BA7-B7E7-E348E3DDBF36}" type="pres">
      <dgm:prSet presAssocID="{1511CAD7-387B-41E5-B569-872ECEF5A31A}" presName="sibTrans" presStyleCnt="0"/>
      <dgm:spPr/>
    </dgm:pt>
    <dgm:pt modelId="{16152C7F-A79D-4937-9C71-18B04462D804}" type="pres">
      <dgm:prSet presAssocID="{9C1F739A-7005-422B-A9AA-62C2D37811C9}" presName="node" presStyleLbl="node1" presStyleIdx="1" presStyleCnt="8">
        <dgm:presLayoutVars>
          <dgm:bulletEnabled val="1"/>
        </dgm:presLayoutVars>
      </dgm:prSet>
      <dgm:spPr/>
    </dgm:pt>
    <dgm:pt modelId="{A6A683CF-8CBB-439A-9E6C-48DBE8BED34A}" type="pres">
      <dgm:prSet presAssocID="{69154066-A7F4-481B-AA31-DD8B99AF9ACD}" presName="sibTrans" presStyleCnt="0"/>
      <dgm:spPr/>
    </dgm:pt>
    <dgm:pt modelId="{6DFE5830-11FE-42A0-910B-11E36EB78EC6}" type="pres">
      <dgm:prSet presAssocID="{8F22932A-6160-40AA-8E42-E42F68CABB0F}" presName="node" presStyleLbl="node1" presStyleIdx="2" presStyleCnt="8">
        <dgm:presLayoutVars>
          <dgm:bulletEnabled val="1"/>
        </dgm:presLayoutVars>
      </dgm:prSet>
      <dgm:spPr/>
    </dgm:pt>
    <dgm:pt modelId="{E121ECB2-C1D7-40D0-AE09-AF35CCF10C44}" type="pres">
      <dgm:prSet presAssocID="{D64B8888-73D2-4998-9C67-9E3B2A866FF8}" presName="sibTrans" presStyleCnt="0"/>
      <dgm:spPr/>
    </dgm:pt>
    <dgm:pt modelId="{7F420F0E-F901-4E8A-B2F0-7827C7027345}" type="pres">
      <dgm:prSet presAssocID="{F58679B4-C07F-4BA0-9227-41CC16DB8AE4}" presName="node" presStyleLbl="node1" presStyleIdx="3" presStyleCnt="8">
        <dgm:presLayoutVars>
          <dgm:bulletEnabled val="1"/>
        </dgm:presLayoutVars>
      </dgm:prSet>
      <dgm:spPr/>
    </dgm:pt>
    <dgm:pt modelId="{BD49F1E4-0F25-422F-9F49-910BBE18986A}" type="pres">
      <dgm:prSet presAssocID="{A8ECF401-CFCE-4364-8019-5E355C67BDE2}" presName="sibTrans" presStyleCnt="0"/>
      <dgm:spPr/>
    </dgm:pt>
    <dgm:pt modelId="{5B684762-8BEC-4BD8-B381-AFFF63E6A7E3}" type="pres">
      <dgm:prSet presAssocID="{139AB1F9-15F7-4673-A4D9-3706212223FD}" presName="node" presStyleLbl="node1" presStyleIdx="4" presStyleCnt="8">
        <dgm:presLayoutVars>
          <dgm:bulletEnabled val="1"/>
        </dgm:presLayoutVars>
      </dgm:prSet>
      <dgm:spPr/>
    </dgm:pt>
    <dgm:pt modelId="{44BC2338-A49E-465D-9CBB-9386562EB5BB}" type="pres">
      <dgm:prSet presAssocID="{FEE4C1DC-FD86-4CBB-85D6-1C91916A1E9C}" presName="sibTrans" presStyleCnt="0"/>
      <dgm:spPr/>
    </dgm:pt>
    <dgm:pt modelId="{08DECF4C-8EB9-463A-917C-02DFEE25029D}" type="pres">
      <dgm:prSet presAssocID="{74CEA891-96FF-46B0-B95D-E4452F445E7A}" presName="node" presStyleLbl="node1" presStyleIdx="5" presStyleCnt="8">
        <dgm:presLayoutVars>
          <dgm:bulletEnabled val="1"/>
        </dgm:presLayoutVars>
      </dgm:prSet>
      <dgm:spPr/>
    </dgm:pt>
    <dgm:pt modelId="{41839CBB-9E5A-409C-A44B-5CF460C359CA}" type="pres">
      <dgm:prSet presAssocID="{39CCD502-4E5F-40D3-8220-4A2055BC3DE8}" presName="sibTrans" presStyleCnt="0"/>
      <dgm:spPr/>
    </dgm:pt>
    <dgm:pt modelId="{F497D228-49EC-43A0-868F-A55286FD8970}" type="pres">
      <dgm:prSet presAssocID="{C6EDA97D-E4B3-488C-B5FD-61C7CC529E81}" presName="node" presStyleLbl="node1" presStyleIdx="6" presStyleCnt="8">
        <dgm:presLayoutVars>
          <dgm:bulletEnabled val="1"/>
        </dgm:presLayoutVars>
      </dgm:prSet>
      <dgm:spPr/>
    </dgm:pt>
    <dgm:pt modelId="{9A792FB2-9AB1-453F-AF4D-1AADE3E216ED}" type="pres">
      <dgm:prSet presAssocID="{4D28AEE6-24A6-459D-81EE-BFAFAC84F5C7}" presName="sibTrans" presStyleCnt="0"/>
      <dgm:spPr/>
    </dgm:pt>
    <dgm:pt modelId="{CED21947-6E35-4E24-AFB1-E4A5143D2FD6}" type="pres">
      <dgm:prSet presAssocID="{F83DE95A-1965-4E14-95D2-0CC84D3042B1}" presName="node" presStyleLbl="node1" presStyleIdx="7" presStyleCnt="8">
        <dgm:presLayoutVars>
          <dgm:bulletEnabled val="1"/>
        </dgm:presLayoutVars>
      </dgm:prSet>
      <dgm:spPr/>
    </dgm:pt>
  </dgm:ptLst>
  <dgm:cxnLst>
    <dgm:cxn modelId="{339F8A0D-5287-4AE1-98AD-46333D061B3F}" type="presOf" srcId="{F83DE95A-1965-4E14-95D2-0CC84D3042B1}" destId="{CED21947-6E35-4E24-AFB1-E4A5143D2FD6}" srcOrd="0" destOrd="0" presId="urn:microsoft.com/office/officeart/2005/8/layout/default"/>
    <dgm:cxn modelId="{4C263B15-282D-4988-98A5-C4CC30474DF1}" type="presOf" srcId="{9C1F739A-7005-422B-A9AA-62C2D37811C9}" destId="{16152C7F-A79D-4937-9C71-18B04462D804}" srcOrd="0" destOrd="0" presId="urn:microsoft.com/office/officeart/2005/8/layout/default"/>
    <dgm:cxn modelId="{1F2FEB15-87D9-45E8-9FE0-6785B0362478}" type="presOf" srcId="{74CEA891-96FF-46B0-B95D-E4452F445E7A}" destId="{08DECF4C-8EB9-463A-917C-02DFEE25029D}" srcOrd="0" destOrd="0" presId="urn:microsoft.com/office/officeart/2005/8/layout/default"/>
    <dgm:cxn modelId="{394DB019-1B86-481F-8BE0-69FA181BCBA8}" srcId="{188BFCA0-AEF9-44BE-82A1-CB241629C4C1}" destId="{5979BAB1-44B4-4688-ACDF-FA20FD6D44C5}" srcOrd="0" destOrd="0" parTransId="{E34D3E53-097F-4D19-8177-695860B4157C}" sibTransId="{1511CAD7-387B-41E5-B569-872ECEF5A31A}"/>
    <dgm:cxn modelId="{FAFE5D23-FB93-449A-A244-9AF62C287723}" type="presOf" srcId="{5979BAB1-44B4-4688-ACDF-FA20FD6D44C5}" destId="{5328EB87-CA65-46DE-B686-6F7219F164DF}" srcOrd="0" destOrd="0" presId="urn:microsoft.com/office/officeart/2005/8/layout/default"/>
    <dgm:cxn modelId="{16CC7535-04A8-493E-A1CD-68C9B07BC178}" srcId="{188BFCA0-AEF9-44BE-82A1-CB241629C4C1}" destId="{C6EDA97D-E4B3-488C-B5FD-61C7CC529E81}" srcOrd="6" destOrd="0" parTransId="{4A852058-711E-4933-8072-657EF8056F37}" sibTransId="{4D28AEE6-24A6-459D-81EE-BFAFAC84F5C7}"/>
    <dgm:cxn modelId="{A3E0D03E-AE36-416E-A9AE-55EFD614F5F9}" srcId="{188BFCA0-AEF9-44BE-82A1-CB241629C4C1}" destId="{74CEA891-96FF-46B0-B95D-E4452F445E7A}" srcOrd="5" destOrd="0" parTransId="{8D2B92A3-252F-4C54-8D71-16CDB3B31833}" sibTransId="{39CCD502-4E5F-40D3-8220-4A2055BC3DE8}"/>
    <dgm:cxn modelId="{99D57B5C-285F-432E-A8A6-3E9A80A197E2}" type="presOf" srcId="{139AB1F9-15F7-4673-A4D9-3706212223FD}" destId="{5B684762-8BEC-4BD8-B381-AFFF63E6A7E3}" srcOrd="0" destOrd="0" presId="urn:microsoft.com/office/officeart/2005/8/layout/default"/>
    <dgm:cxn modelId="{ABBB626E-74AC-418B-94EF-E22FCD6FCF57}" type="presOf" srcId="{8F22932A-6160-40AA-8E42-E42F68CABB0F}" destId="{6DFE5830-11FE-42A0-910B-11E36EB78EC6}" srcOrd="0" destOrd="0" presId="urn:microsoft.com/office/officeart/2005/8/layout/default"/>
    <dgm:cxn modelId="{88D0C353-0B60-4DCF-997E-BD9030A84DB2}" type="presOf" srcId="{C6EDA97D-E4B3-488C-B5FD-61C7CC529E81}" destId="{F497D228-49EC-43A0-868F-A55286FD8970}" srcOrd="0" destOrd="0" presId="urn:microsoft.com/office/officeart/2005/8/layout/default"/>
    <dgm:cxn modelId="{E4567B7B-B2D2-4683-B887-4051F5A19B46}" type="presOf" srcId="{F58679B4-C07F-4BA0-9227-41CC16DB8AE4}" destId="{7F420F0E-F901-4E8A-B2F0-7827C7027345}" srcOrd="0" destOrd="0" presId="urn:microsoft.com/office/officeart/2005/8/layout/default"/>
    <dgm:cxn modelId="{3CC44A8B-5A3C-401B-8CED-72D3685C06C0}" srcId="{188BFCA0-AEF9-44BE-82A1-CB241629C4C1}" destId="{F58679B4-C07F-4BA0-9227-41CC16DB8AE4}" srcOrd="3" destOrd="0" parTransId="{B12EA7B1-F935-4D69-B68C-BAF4498F6A08}" sibTransId="{A8ECF401-CFCE-4364-8019-5E355C67BDE2}"/>
    <dgm:cxn modelId="{738D2DA5-C908-4900-9749-E5DBF0C22F80}" srcId="{188BFCA0-AEF9-44BE-82A1-CB241629C4C1}" destId="{139AB1F9-15F7-4673-A4D9-3706212223FD}" srcOrd="4" destOrd="0" parTransId="{E1AA612B-6D00-4CBF-A8C4-953DA3E75DA0}" sibTransId="{FEE4C1DC-FD86-4CBB-85D6-1C91916A1E9C}"/>
    <dgm:cxn modelId="{EF4767B0-2ED4-4683-ACAF-CEB1D1DC0F98}" srcId="{188BFCA0-AEF9-44BE-82A1-CB241629C4C1}" destId="{F83DE95A-1965-4E14-95D2-0CC84D3042B1}" srcOrd="7" destOrd="0" parTransId="{5D566D30-81E0-4855-9EE2-96A10828DAA7}" sibTransId="{BB82B4A9-FF49-41CA-8980-5CC377BB7D5A}"/>
    <dgm:cxn modelId="{E18EBBB2-6D06-4DE3-A545-11BDF1A4364D}" srcId="{188BFCA0-AEF9-44BE-82A1-CB241629C4C1}" destId="{8F22932A-6160-40AA-8E42-E42F68CABB0F}" srcOrd="2" destOrd="0" parTransId="{4C2163C8-4086-4A34-9ADB-C84F408F7D83}" sibTransId="{D64B8888-73D2-4998-9C67-9E3B2A866FF8}"/>
    <dgm:cxn modelId="{F20DF1F0-ADAC-46E1-8B56-914F7469ACAC}" type="presOf" srcId="{188BFCA0-AEF9-44BE-82A1-CB241629C4C1}" destId="{C9A27537-1D17-48C0-A50F-7BE93C99CD0B}" srcOrd="0" destOrd="0" presId="urn:microsoft.com/office/officeart/2005/8/layout/default"/>
    <dgm:cxn modelId="{C9B149FA-1EF6-432A-8CA4-65BBA220E801}" srcId="{188BFCA0-AEF9-44BE-82A1-CB241629C4C1}" destId="{9C1F739A-7005-422B-A9AA-62C2D37811C9}" srcOrd="1" destOrd="0" parTransId="{FB5FB3A3-B58C-4A2C-BF7B-25D9F8EB8433}" sibTransId="{69154066-A7F4-481B-AA31-DD8B99AF9ACD}"/>
    <dgm:cxn modelId="{F501B46C-A3C9-47A6-A8F1-199DBC5B4B64}" type="presParOf" srcId="{C9A27537-1D17-48C0-A50F-7BE93C99CD0B}" destId="{5328EB87-CA65-46DE-B686-6F7219F164DF}" srcOrd="0" destOrd="0" presId="urn:microsoft.com/office/officeart/2005/8/layout/default"/>
    <dgm:cxn modelId="{1656F2B1-3067-4406-BC90-90B9D8ECB834}" type="presParOf" srcId="{C9A27537-1D17-48C0-A50F-7BE93C99CD0B}" destId="{12B679EE-F7A1-4BA7-B7E7-E348E3DDBF36}" srcOrd="1" destOrd="0" presId="urn:microsoft.com/office/officeart/2005/8/layout/default"/>
    <dgm:cxn modelId="{419DF41C-818F-4FD6-8FC6-0393258EB0CB}" type="presParOf" srcId="{C9A27537-1D17-48C0-A50F-7BE93C99CD0B}" destId="{16152C7F-A79D-4937-9C71-18B04462D804}" srcOrd="2" destOrd="0" presId="urn:microsoft.com/office/officeart/2005/8/layout/default"/>
    <dgm:cxn modelId="{F4A5D28C-21C7-4EDC-B2D1-FE22CEB32F5B}" type="presParOf" srcId="{C9A27537-1D17-48C0-A50F-7BE93C99CD0B}" destId="{A6A683CF-8CBB-439A-9E6C-48DBE8BED34A}" srcOrd="3" destOrd="0" presId="urn:microsoft.com/office/officeart/2005/8/layout/default"/>
    <dgm:cxn modelId="{F297B270-B8A4-4737-AF0F-4EC8E247B5EB}" type="presParOf" srcId="{C9A27537-1D17-48C0-A50F-7BE93C99CD0B}" destId="{6DFE5830-11FE-42A0-910B-11E36EB78EC6}" srcOrd="4" destOrd="0" presId="urn:microsoft.com/office/officeart/2005/8/layout/default"/>
    <dgm:cxn modelId="{267D4C49-077E-48A2-9B2A-8BF60B003256}" type="presParOf" srcId="{C9A27537-1D17-48C0-A50F-7BE93C99CD0B}" destId="{E121ECB2-C1D7-40D0-AE09-AF35CCF10C44}" srcOrd="5" destOrd="0" presId="urn:microsoft.com/office/officeart/2005/8/layout/default"/>
    <dgm:cxn modelId="{90A3BD04-353D-43D8-A329-C39D640D734B}" type="presParOf" srcId="{C9A27537-1D17-48C0-A50F-7BE93C99CD0B}" destId="{7F420F0E-F901-4E8A-B2F0-7827C7027345}" srcOrd="6" destOrd="0" presId="urn:microsoft.com/office/officeart/2005/8/layout/default"/>
    <dgm:cxn modelId="{E410C6CF-BA60-4478-B473-FD2EABA115A6}" type="presParOf" srcId="{C9A27537-1D17-48C0-A50F-7BE93C99CD0B}" destId="{BD49F1E4-0F25-422F-9F49-910BBE18986A}" srcOrd="7" destOrd="0" presId="urn:microsoft.com/office/officeart/2005/8/layout/default"/>
    <dgm:cxn modelId="{3531CC2A-624B-433D-957E-2C9E88DBB558}" type="presParOf" srcId="{C9A27537-1D17-48C0-A50F-7BE93C99CD0B}" destId="{5B684762-8BEC-4BD8-B381-AFFF63E6A7E3}" srcOrd="8" destOrd="0" presId="urn:microsoft.com/office/officeart/2005/8/layout/default"/>
    <dgm:cxn modelId="{AA756BCE-BE1D-4FE6-B9D6-D866A9684C6A}" type="presParOf" srcId="{C9A27537-1D17-48C0-A50F-7BE93C99CD0B}" destId="{44BC2338-A49E-465D-9CBB-9386562EB5BB}" srcOrd="9" destOrd="0" presId="urn:microsoft.com/office/officeart/2005/8/layout/default"/>
    <dgm:cxn modelId="{0E3870D0-63F0-4480-9A39-97A6813A31BD}" type="presParOf" srcId="{C9A27537-1D17-48C0-A50F-7BE93C99CD0B}" destId="{08DECF4C-8EB9-463A-917C-02DFEE25029D}" srcOrd="10" destOrd="0" presId="urn:microsoft.com/office/officeart/2005/8/layout/default"/>
    <dgm:cxn modelId="{652B7FB8-CEE8-4E1C-9602-FB1C1B3BD12F}" type="presParOf" srcId="{C9A27537-1D17-48C0-A50F-7BE93C99CD0B}" destId="{41839CBB-9E5A-409C-A44B-5CF460C359CA}" srcOrd="11" destOrd="0" presId="urn:microsoft.com/office/officeart/2005/8/layout/default"/>
    <dgm:cxn modelId="{B59F695A-664C-46C7-B692-0FFA63749A73}" type="presParOf" srcId="{C9A27537-1D17-48C0-A50F-7BE93C99CD0B}" destId="{F497D228-49EC-43A0-868F-A55286FD8970}" srcOrd="12" destOrd="0" presId="urn:microsoft.com/office/officeart/2005/8/layout/default"/>
    <dgm:cxn modelId="{097FAC06-D66D-45A5-8F45-7379042153C6}" type="presParOf" srcId="{C9A27537-1D17-48C0-A50F-7BE93C99CD0B}" destId="{9A792FB2-9AB1-453F-AF4D-1AADE3E216ED}" srcOrd="13" destOrd="0" presId="urn:microsoft.com/office/officeart/2005/8/layout/default"/>
    <dgm:cxn modelId="{9780A25A-81BB-4F2D-A227-492A9BB24D6E}" type="presParOf" srcId="{C9A27537-1D17-48C0-A50F-7BE93C99CD0B}" destId="{CED21947-6E35-4E24-AFB1-E4A5143D2FD6}"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99D62C-04F1-45FF-B86D-FCF4376F35C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89EA797-26D8-4D3F-AAFC-17C2E9C37705}">
      <dgm:prSet/>
      <dgm:spPr/>
      <dgm:t>
        <a:bodyPr/>
        <a:lstStyle/>
        <a:p>
          <a:pPr>
            <a:lnSpc>
              <a:spcPct val="100000"/>
            </a:lnSpc>
          </a:pPr>
          <a:r>
            <a:rPr lang="en-US" dirty="0"/>
            <a:t>Hostel</a:t>
          </a:r>
        </a:p>
      </dgm:t>
    </dgm:pt>
    <dgm:pt modelId="{176BBB6A-E10C-4248-BF25-34C6619F86AE}" type="parTrans" cxnId="{85AB4F30-3C13-4883-AEA9-376BCB6767DA}">
      <dgm:prSet/>
      <dgm:spPr/>
      <dgm:t>
        <a:bodyPr/>
        <a:lstStyle/>
        <a:p>
          <a:endParaRPr lang="en-US"/>
        </a:p>
      </dgm:t>
    </dgm:pt>
    <dgm:pt modelId="{C10D66F1-8741-4D5C-A832-1D5F975B9917}" type="sibTrans" cxnId="{85AB4F30-3C13-4883-AEA9-376BCB6767DA}">
      <dgm:prSet/>
      <dgm:spPr/>
      <dgm:t>
        <a:bodyPr/>
        <a:lstStyle/>
        <a:p>
          <a:pPr>
            <a:lnSpc>
              <a:spcPct val="100000"/>
            </a:lnSpc>
          </a:pPr>
          <a:endParaRPr lang="en-US"/>
        </a:p>
      </dgm:t>
    </dgm:pt>
    <dgm:pt modelId="{218E6408-F7D2-4226-8828-EFDD99619EA7}">
      <dgm:prSet/>
      <dgm:spPr/>
      <dgm:t>
        <a:bodyPr/>
        <a:lstStyle/>
        <a:p>
          <a:pPr>
            <a:lnSpc>
              <a:spcPct val="100000"/>
            </a:lnSpc>
          </a:pPr>
          <a:r>
            <a:rPr lang="en-US" dirty="0"/>
            <a:t>Halfway House</a:t>
          </a:r>
        </a:p>
      </dgm:t>
    </dgm:pt>
    <dgm:pt modelId="{BFE513EC-FFBF-4DF1-A39E-A64DDFACA302}" type="parTrans" cxnId="{B92ECAF3-D4CC-4CDA-A997-5167E79311C4}">
      <dgm:prSet/>
      <dgm:spPr/>
      <dgm:t>
        <a:bodyPr/>
        <a:lstStyle/>
        <a:p>
          <a:endParaRPr lang="en-US"/>
        </a:p>
      </dgm:t>
    </dgm:pt>
    <dgm:pt modelId="{27536555-1020-40B6-B43B-972C7A286565}" type="sibTrans" cxnId="{B92ECAF3-D4CC-4CDA-A997-5167E79311C4}">
      <dgm:prSet/>
      <dgm:spPr/>
      <dgm:t>
        <a:bodyPr/>
        <a:lstStyle/>
        <a:p>
          <a:pPr>
            <a:lnSpc>
              <a:spcPct val="100000"/>
            </a:lnSpc>
          </a:pPr>
          <a:endParaRPr lang="en-US"/>
        </a:p>
      </dgm:t>
    </dgm:pt>
    <dgm:pt modelId="{4D471F0C-6E0B-4955-955D-03632BE49080}">
      <dgm:prSet/>
      <dgm:spPr/>
      <dgm:t>
        <a:bodyPr/>
        <a:lstStyle/>
        <a:p>
          <a:pPr>
            <a:lnSpc>
              <a:spcPct val="100000"/>
            </a:lnSpc>
          </a:pPr>
          <a:r>
            <a:rPr lang="en-US"/>
            <a:t>Supported Hostel (SHOS) for Persons in Mental Recovery</a:t>
          </a:r>
        </a:p>
      </dgm:t>
    </dgm:pt>
    <dgm:pt modelId="{BA53CFBB-E28E-44CC-8CC4-35071E9CE050}" type="parTrans" cxnId="{7AFCE67B-C3C0-4938-93CC-64E1ED1ADCE7}">
      <dgm:prSet/>
      <dgm:spPr/>
      <dgm:t>
        <a:bodyPr/>
        <a:lstStyle/>
        <a:p>
          <a:endParaRPr lang="en-US"/>
        </a:p>
      </dgm:t>
    </dgm:pt>
    <dgm:pt modelId="{0EEF323D-F402-4CDC-B607-5302FD27CAE7}" type="sibTrans" cxnId="{7AFCE67B-C3C0-4938-93CC-64E1ED1ADCE7}">
      <dgm:prSet/>
      <dgm:spPr/>
      <dgm:t>
        <a:bodyPr/>
        <a:lstStyle/>
        <a:p>
          <a:pPr>
            <a:lnSpc>
              <a:spcPct val="100000"/>
            </a:lnSpc>
          </a:pPr>
          <a:endParaRPr lang="en-US"/>
        </a:p>
      </dgm:t>
    </dgm:pt>
    <dgm:pt modelId="{A1AD69DC-7753-47C9-9881-F2ED51FC847C}">
      <dgm:prSet/>
      <dgm:spPr/>
      <dgm:t>
        <a:bodyPr/>
        <a:lstStyle/>
        <a:p>
          <a:pPr>
            <a:lnSpc>
              <a:spcPct val="100000"/>
            </a:lnSpc>
          </a:pPr>
          <a:r>
            <a:rPr lang="en-US" dirty="0"/>
            <a:t>Long Stay Care Home</a:t>
          </a:r>
        </a:p>
      </dgm:t>
    </dgm:pt>
    <dgm:pt modelId="{85BC2CD0-1A5F-4C78-A6D8-250394520709}" type="parTrans" cxnId="{8BFA42D6-384D-43B5-A379-B1A97077AD9A}">
      <dgm:prSet/>
      <dgm:spPr/>
      <dgm:t>
        <a:bodyPr/>
        <a:lstStyle/>
        <a:p>
          <a:endParaRPr lang="en-US"/>
        </a:p>
      </dgm:t>
    </dgm:pt>
    <dgm:pt modelId="{D541BA39-3979-400A-8E73-D472263FFB4A}" type="sibTrans" cxnId="{8BFA42D6-384D-43B5-A379-B1A97077AD9A}">
      <dgm:prSet/>
      <dgm:spPr/>
      <dgm:t>
        <a:bodyPr/>
        <a:lstStyle/>
        <a:p>
          <a:endParaRPr lang="en-US"/>
        </a:p>
      </dgm:t>
    </dgm:pt>
    <dgm:pt modelId="{35B3C156-F57F-46FA-A5B6-10894CF922D6}" type="pres">
      <dgm:prSet presAssocID="{4099D62C-04F1-45FF-B86D-FCF4376F35CD}" presName="root" presStyleCnt="0">
        <dgm:presLayoutVars>
          <dgm:dir/>
          <dgm:resizeHandles val="exact"/>
        </dgm:presLayoutVars>
      </dgm:prSet>
      <dgm:spPr/>
    </dgm:pt>
    <dgm:pt modelId="{2F591F02-9120-4D7A-8595-F12262A61A4F}" type="pres">
      <dgm:prSet presAssocID="{4099D62C-04F1-45FF-B86D-FCF4376F35CD}" presName="container" presStyleCnt="0">
        <dgm:presLayoutVars>
          <dgm:dir/>
          <dgm:resizeHandles val="exact"/>
        </dgm:presLayoutVars>
      </dgm:prSet>
      <dgm:spPr/>
    </dgm:pt>
    <dgm:pt modelId="{BE10B877-0BE0-4221-8777-6903B42ADCB5}" type="pres">
      <dgm:prSet presAssocID="{189EA797-26D8-4D3F-AAFC-17C2E9C37705}" presName="compNode" presStyleCnt="0"/>
      <dgm:spPr/>
    </dgm:pt>
    <dgm:pt modelId="{BB586FE0-5C22-4D1F-B068-598A5D3FB18C}" type="pres">
      <dgm:prSet presAssocID="{189EA797-26D8-4D3F-AAFC-17C2E9C37705}" presName="iconBgRect" presStyleLbl="bgShp" presStyleIdx="0" presStyleCnt="4"/>
      <dgm:spPr/>
    </dgm:pt>
    <dgm:pt modelId="{B05B893F-341E-4F98-84BA-E265864121E4}" type="pres">
      <dgm:prSet presAssocID="{189EA797-26D8-4D3F-AAFC-17C2E9C377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DAA774E3-A24E-4E4B-A05C-A874CC7393A3}" type="pres">
      <dgm:prSet presAssocID="{189EA797-26D8-4D3F-AAFC-17C2E9C37705}" presName="spaceRect" presStyleCnt="0"/>
      <dgm:spPr/>
    </dgm:pt>
    <dgm:pt modelId="{86875EEE-0327-4221-AE6C-95D3CBE5A67C}" type="pres">
      <dgm:prSet presAssocID="{189EA797-26D8-4D3F-AAFC-17C2E9C37705}" presName="textRect" presStyleLbl="revTx" presStyleIdx="0" presStyleCnt="4">
        <dgm:presLayoutVars>
          <dgm:chMax val="1"/>
          <dgm:chPref val="1"/>
        </dgm:presLayoutVars>
      </dgm:prSet>
      <dgm:spPr/>
    </dgm:pt>
    <dgm:pt modelId="{67729362-CB05-4A0F-9BE0-EB2F76AFFA84}" type="pres">
      <dgm:prSet presAssocID="{C10D66F1-8741-4D5C-A832-1D5F975B9917}" presName="sibTrans" presStyleLbl="sibTrans2D1" presStyleIdx="0" presStyleCnt="0"/>
      <dgm:spPr/>
    </dgm:pt>
    <dgm:pt modelId="{0C91E5A2-8F84-4B98-ACD6-53FB0D142E54}" type="pres">
      <dgm:prSet presAssocID="{218E6408-F7D2-4226-8828-EFDD99619EA7}" presName="compNode" presStyleCnt="0"/>
      <dgm:spPr/>
    </dgm:pt>
    <dgm:pt modelId="{87B91253-6A6C-4ED0-A2C9-90A9E7A23B80}" type="pres">
      <dgm:prSet presAssocID="{218E6408-F7D2-4226-8828-EFDD99619EA7}" presName="iconBgRect" presStyleLbl="bgShp" presStyleIdx="1" presStyleCnt="4" custLinFactX="-24373" custLinFactNeighborX="-100000" custLinFactNeighborY="-4642"/>
      <dgm:spPr/>
    </dgm:pt>
    <dgm:pt modelId="{01770189-4882-48AF-B76F-E4F9FEC8E228}" type="pres">
      <dgm:prSet presAssocID="{218E6408-F7D2-4226-8828-EFDD99619EA7}" presName="iconRect" presStyleLbl="node1" presStyleIdx="1" presStyleCnt="4" custLinFactX="-100000" custLinFactNeighborX="-111297" custLinFactNeighborY="-80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5BC0C549-EC5E-45C5-9C01-1F370D82C97A}" type="pres">
      <dgm:prSet presAssocID="{218E6408-F7D2-4226-8828-EFDD99619EA7}" presName="spaceRect" presStyleCnt="0"/>
      <dgm:spPr/>
    </dgm:pt>
    <dgm:pt modelId="{8FD47BF3-A8D9-4A5C-BFDD-F16F9873925B}" type="pres">
      <dgm:prSet presAssocID="{218E6408-F7D2-4226-8828-EFDD99619EA7}" presName="textRect" presStyleLbl="revTx" presStyleIdx="1" presStyleCnt="4" custLinFactNeighborX="-52336" custLinFactNeighborY="-12396">
        <dgm:presLayoutVars>
          <dgm:chMax val="1"/>
          <dgm:chPref val="1"/>
        </dgm:presLayoutVars>
      </dgm:prSet>
      <dgm:spPr/>
    </dgm:pt>
    <dgm:pt modelId="{0BCB7D4F-375F-49B2-8D57-16B75F79EBF4}" type="pres">
      <dgm:prSet presAssocID="{27536555-1020-40B6-B43B-972C7A286565}" presName="sibTrans" presStyleLbl="sibTrans2D1" presStyleIdx="0" presStyleCnt="0"/>
      <dgm:spPr/>
    </dgm:pt>
    <dgm:pt modelId="{309005CF-F74C-483B-B9B2-D888C50FFC93}" type="pres">
      <dgm:prSet presAssocID="{4D471F0C-6E0B-4955-955D-03632BE49080}" presName="compNode" presStyleCnt="0"/>
      <dgm:spPr/>
    </dgm:pt>
    <dgm:pt modelId="{D947B882-4A76-4B1F-AFAE-253EEB83B9AC}" type="pres">
      <dgm:prSet presAssocID="{4D471F0C-6E0B-4955-955D-03632BE49080}" presName="iconBgRect" presStyleLbl="bgShp" presStyleIdx="2" presStyleCnt="4"/>
      <dgm:spPr/>
    </dgm:pt>
    <dgm:pt modelId="{B6524A12-30EE-4D14-8312-5763EC731258}" type="pres">
      <dgm:prSet presAssocID="{4D471F0C-6E0B-4955-955D-03632BE490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spital"/>
        </a:ext>
      </dgm:extLst>
    </dgm:pt>
    <dgm:pt modelId="{8D130D2E-5FF1-4C29-952D-8EE63176E33C}" type="pres">
      <dgm:prSet presAssocID="{4D471F0C-6E0B-4955-955D-03632BE49080}" presName="spaceRect" presStyleCnt="0"/>
      <dgm:spPr/>
    </dgm:pt>
    <dgm:pt modelId="{221C9BE5-568D-4087-9D1B-982C7D495F0F}" type="pres">
      <dgm:prSet presAssocID="{4D471F0C-6E0B-4955-955D-03632BE49080}" presName="textRect" presStyleLbl="revTx" presStyleIdx="2" presStyleCnt="4">
        <dgm:presLayoutVars>
          <dgm:chMax val="1"/>
          <dgm:chPref val="1"/>
        </dgm:presLayoutVars>
      </dgm:prSet>
      <dgm:spPr/>
    </dgm:pt>
    <dgm:pt modelId="{B4C22044-56CB-456E-B434-BBC875DA3058}" type="pres">
      <dgm:prSet presAssocID="{0EEF323D-F402-4CDC-B607-5302FD27CAE7}" presName="sibTrans" presStyleLbl="sibTrans2D1" presStyleIdx="0" presStyleCnt="0"/>
      <dgm:spPr/>
    </dgm:pt>
    <dgm:pt modelId="{6C754D40-DFFB-4BAE-B49E-CFAD10257B29}" type="pres">
      <dgm:prSet presAssocID="{A1AD69DC-7753-47C9-9881-F2ED51FC847C}" presName="compNode" presStyleCnt="0"/>
      <dgm:spPr/>
    </dgm:pt>
    <dgm:pt modelId="{9DB6AACE-3A23-4A17-BE2B-D992A0A9B79E}" type="pres">
      <dgm:prSet presAssocID="{A1AD69DC-7753-47C9-9881-F2ED51FC847C}" presName="iconBgRect" presStyleLbl="bgShp" presStyleIdx="3" presStyleCnt="4" custLinFactNeighborX="-33935" custLinFactNeighborY="-6073"/>
      <dgm:spPr/>
    </dgm:pt>
    <dgm:pt modelId="{CCF8FB4A-26AD-4337-9A12-AB67931B85A7}" type="pres">
      <dgm:prSet presAssocID="{A1AD69DC-7753-47C9-9881-F2ED51FC847C}" presName="iconRect" presStyleLbl="node1" presStyleIdx="3" presStyleCnt="4" custLinFactNeighborX="-45718" custLinFactNeighborY="-1892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me"/>
        </a:ext>
      </dgm:extLst>
    </dgm:pt>
    <dgm:pt modelId="{D951F4C7-52A5-4C3D-83E4-BC65C43B12CB}" type="pres">
      <dgm:prSet presAssocID="{A1AD69DC-7753-47C9-9881-F2ED51FC847C}" presName="spaceRect" presStyleCnt="0"/>
      <dgm:spPr/>
    </dgm:pt>
    <dgm:pt modelId="{6F145987-A58C-4BCB-9444-875649E30C23}" type="pres">
      <dgm:prSet presAssocID="{A1AD69DC-7753-47C9-9881-F2ED51FC847C}" presName="textRect" presStyleLbl="revTx" presStyleIdx="3" presStyleCnt="4" custLinFactNeighborX="-18372" custLinFactNeighborY="-6073">
        <dgm:presLayoutVars>
          <dgm:chMax val="1"/>
          <dgm:chPref val="1"/>
        </dgm:presLayoutVars>
      </dgm:prSet>
      <dgm:spPr/>
    </dgm:pt>
  </dgm:ptLst>
  <dgm:cxnLst>
    <dgm:cxn modelId="{CBF8172A-BCA6-456E-A97C-1F21F09A154E}" type="presOf" srcId="{C10D66F1-8741-4D5C-A832-1D5F975B9917}" destId="{67729362-CB05-4A0F-9BE0-EB2F76AFFA84}" srcOrd="0" destOrd="0" presId="urn:microsoft.com/office/officeart/2018/2/layout/IconCircleList"/>
    <dgm:cxn modelId="{85AB4F30-3C13-4883-AEA9-376BCB6767DA}" srcId="{4099D62C-04F1-45FF-B86D-FCF4376F35CD}" destId="{189EA797-26D8-4D3F-AAFC-17C2E9C37705}" srcOrd="0" destOrd="0" parTransId="{176BBB6A-E10C-4248-BF25-34C6619F86AE}" sibTransId="{C10D66F1-8741-4D5C-A832-1D5F975B9917}"/>
    <dgm:cxn modelId="{DF095863-9BCC-4E70-82C4-ABA7B411E481}" type="presOf" srcId="{4099D62C-04F1-45FF-B86D-FCF4376F35CD}" destId="{35B3C156-F57F-46FA-A5B6-10894CF922D6}" srcOrd="0" destOrd="0" presId="urn:microsoft.com/office/officeart/2018/2/layout/IconCircleList"/>
    <dgm:cxn modelId="{7AFCE67B-C3C0-4938-93CC-64E1ED1ADCE7}" srcId="{4099D62C-04F1-45FF-B86D-FCF4376F35CD}" destId="{4D471F0C-6E0B-4955-955D-03632BE49080}" srcOrd="2" destOrd="0" parTransId="{BA53CFBB-E28E-44CC-8CC4-35071E9CE050}" sibTransId="{0EEF323D-F402-4CDC-B607-5302FD27CAE7}"/>
    <dgm:cxn modelId="{F9D8BF7E-550F-4B6E-B403-BF2794537C2A}" type="presOf" srcId="{27536555-1020-40B6-B43B-972C7A286565}" destId="{0BCB7D4F-375F-49B2-8D57-16B75F79EBF4}" srcOrd="0" destOrd="0" presId="urn:microsoft.com/office/officeart/2018/2/layout/IconCircleList"/>
    <dgm:cxn modelId="{F72B1099-8E7C-4411-83D7-980F248711EA}" type="presOf" srcId="{218E6408-F7D2-4226-8828-EFDD99619EA7}" destId="{8FD47BF3-A8D9-4A5C-BFDD-F16F9873925B}" srcOrd="0" destOrd="0" presId="urn:microsoft.com/office/officeart/2018/2/layout/IconCircleList"/>
    <dgm:cxn modelId="{2F7BC89D-2269-4761-909A-34E3B41712C1}" type="presOf" srcId="{4D471F0C-6E0B-4955-955D-03632BE49080}" destId="{221C9BE5-568D-4087-9D1B-982C7D495F0F}" srcOrd="0" destOrd="0" presId="urn:microsoft.com/office/officeart/2018/2/layout/IconCircleList"/>
    <dgm:cxn modelId="{5D41FE9D-0E34-4B64-B894-EA46C7E735F4}" type="presOf" srcId="{0EEF323D-F402-4CDC-B607-5302FD27CAE7}" destId="{B4C22044-56CB-456E-B434-BBC875DA3058}" srcOrd="0" destOrd="0" presId="urn:microsoft.com/office/officeart/2018/2/layout/IconCircleList"/>
    <dgm:cxn modelId="{A22EC7C2-83E8-4AB5-B054-80B9F369C2E2}" type="presOf" srcId="{189EA797-26D8-4D3F-AAFC-17C2E9C37705}" destId="{86875EEE-0327-4221-AE6C-95D3CBE5A67C}" srcOrd="0" destOrd="0" presId="urn:microsoft.com/office/officeart/2018/2/layout/IconCircleList"/>
    <dgm:cxn modelId="{8BFA42D6-384D-43B5-A379-B1A97077AD9A}" srcId="{4099D62C-04F1-45FF-B86D-FCF4376F35CD}" destId="{A1AD69DC-7753-47C9-9881-F2ED51FC847C}" srcOrd="3" destOrd="0" parTransId="{85BC2CD0-1A5F-4C78-A6D8-250394520709}" sibTransId="{D541BA39-3979-400A-8E73-D472263FFB4A}"/>
    <dgm:cxn modelId="{44406DF1-096F-40EF-A13F-EA53AC4172A4}" type="presOf" srcId="{A1AD69DC-7753-47C9-9881-F2ED51FC847C}" destId="{6F145987-A58C-4BCB-9444-875649E30C23}" srcOrd="0" destOrd="0" presId="urn:microsoft.com/office/officeart/2018/2/layout/IconCircleList"/>
    <dgm:cxn modelId="{B92ECAF3-D4CC-4CDA-A997-5167E79311C4}" srcId="{4099D62C-04F1-45FF-B86D-FCF4376F35CD}" destId="{218E6408-F7D2-4226-8828-EFDD99619EA7}" srcOrd="1" destOrd="0" parTransId="{BFE513EC-FFBF-4DF1-A39E-A64DDFACA302}" sibTransId="{27536555-1020-40B6-B43B-972C7A286565}"/>
    <dgm:cxn modelId="{B32A1E3E-BC08-418C-B6DF-90483B8C896B}" type="presParOf" srcId="{35B3C156-F57F-46FA-A5B6-10894CF922D6}" destId="{2F591F02-9120-4D7A-8595-F12262A61A4F}" srcOrd="0" destOrd="0" presId="urn:microsoft.com/office/officeart/2018/2/layout/IconCircleList"/>
    <dgm:cxn modelId="{F88C6946-66E2-4F48-A1B5-135D8FD1C41D}" type="presParOf" srcId="{2F591F02-9120-4D7A-8595-F12262A61A4F}" destId="{BE10B877-0BE0-4221-8777-6903B42ADCB5}" srcOrd="0" destOrd="0" presId="urn:microsoft.com/office/officeart/2018/2/layout/IconCircleList"/>
    <dgm:cxn modelId="{DBCBA34C-AF38-46B7-BC2B-B56B13441B07}" type="presParOf" srcId="{BE10B877-0BE0-4221-8777-6903B42ADCB5}" destId="{BB586FE0-5C22-4D1F-B068-598A5D3FB18C}" srcOrd="0" destOrd="0" presId="urn:microsoft.com/office/officeart/2018/2/layout/IconCircleList"/>
    <dgm:cxn modelId="{42F314A4-2D0E-41FF-BDC1-2982B0CDF084}" type="presParOf" srcId="{BE10B877-0BE0-4221-8777-6903B42ADCB5}" destId="{B05B893F-341E-4F98-84BA-E265864121E4}" srcOrd="1" destOrd="0" presId="urn:microsoft.com/office/officeart/2018/2/layout/IconCircleList"/>
    <dgm:cxn modelId="{EF9C2F93-7BAA-4304-82E3-28E293074DD8}" type="presParOf" srcId="{BE10B877-0BE0-4221-8777-6903B42ADCB5}" destId="{DAA774E3-A24E-4E4B-A05C-A874CC7393A3}" srcOrd="2" destOrd="0" presId="urn:microsoft.com/office/officeart/2018/2/layout/IconCircleList"/>
    <dgm:cxn modelId="{2B9943E6-B00F-4F9B-8105-C056AB9BCA3D}" type="presParOf" srcId="{BE10B877-0BE0-4221-8777-6903B42ADCB5}" destId="{86875EEE-0327-4221-AE6C-95D3CBE5A67C}" srcOrd="3" destOrd="0" presId="urn:microsoft.com/office/officeart/2018/2/layout/IconCircleList"/>
    <dgm:cxn modelId="{85CC7D18-290C-4EB0-986F-A0E12E05E105}" type="presParOf" srcId="{2F591F02-9120-4D7A-8595-F12262A61A4F}" destId="{67729362-CB05-4A0F-9BE0-EB2F76AFFA84}" srcOrd="1" destOrd="0" presId="urn:microsoft.com/office/officeart/2018/2/layout/IconCircleList"/>
    <dgm:cxn modelId="{79136FE2-7BDA-46F9-8937-E6262084EEB2}" type="presParOf" srcId="{2F591F02-9120-4D7A-8595-F12262A61A4F}" destId="{0C91E5A2-8F84-4B98-ACD6-53FB0D142E54}" srcOrd="2" destOrd="0" presId="urn:microsoft.com/office/officeart/2018/2/layout/IconCircleList"/>
    <dgm:cxn modelId="{9774E91A-9C13-422F-B35B-B15A3B67E897}" type="presParOf" srcId="{0C91E5A2-8F84-4B98-ACD6-53FB0D142E54}" destId="{87B91253-6A6C-4ED0-A2C9-90A9E7A23B80}" srcOrd="0" destOrd="0" presId="urn:microsoft.com/office/officeart/2018/2/layout/IconCircleList"/>
    <dgm:cxn modelId="{C3979E46-A04C-4272-A06A-C77ED7FA7C7F}" type="presParOf" srcId="{0C91E5A2-8F84-4B98-ACD6-53FB0D142E54}" destId="{01770189-4882-48AF-B76F-E4F9FEC8E228}" srcOrd="1" destOrd="0" presId="urn:microsoft.com/office/officeart/2018/2/layout/IconCircleList"/>
    <dgm:cxn modelId="{250F6BC5-79EB-477A-A1B4-BBE662EDA1C3}" type="presParOf" srcId="{0C91E5A2-8F84-4B98-ACD6-53FB0D142E54}" destId="{5BC0C549-EC5E-45C5-9C01-1F370D82C97A}" srcOrd="2" destOrd="0" presId="urn:microsoft.com/office/officeart/2018/2/layout/IconCircleList"/>
    <dgm:cxn modelId="{811E786E-34DF-410D-A558-97763A7EE64B}" type="presParOf" srcId="{0C91E5A2-8F84-4B98-ACD6-53FB0D142E54}" destId="{8FD47BF3-A8D9-4A5C-BFDD-F16F9873925B}" srcOrd="3" destOrd="0" presId="urn:microsoft.com/office/officeart/2018/2/layout/IconCircleList"/>
    <dgm:cxn modelId="{C953F5C5-A8F7-4570-9F7D-2634F5296D53}" type="presParOf" srcId="{2F591F02-9120-4D7A-8595-F12262A61A4F}" destId="{0BCB7D4F-375F-49B2-8D57-16B75F79EBF4}" srcOrd="3" destOrd="0" presId="urn:microsoft.com/office/officeart/2018/2/layout/IconCircleList"/>
    <dgm:cxn modelId="{8A60B2F0-F9F2-4C95-BEBC-1AB3F2E00281}" type="presParOf" srcId="{2F591F02-9120-4D7A-8595-F12262A61A4F}" destId="{309005CF-F74C-483B-B9B2-D888C50FFC93}" srcOrd="4" destOrd="0" presId="urn:microsoft.com/office/officeart/2018/2/layout/IconCircleList"/>
    <dgm:cxn modelId="{11D7BD8E-DA03-49D1-9FEA-032D773B6BB4}" type="presParOf" srcId="{309005CF-F74C-483B-B9B2-D888C50FFC93}" destId="{D947B882-4A76-4B1F-AFAE-253EEB83B9AC}" srcOrd="0" destOrd="0" presId="urn:microsoft.com/office/officeart/2018/2/layout/IconCircleList"/>
    <dgm:cxn modelId="{419CC255-4388-4E7A-A22D-41251A15C115}" type="presParOf" srcId="{309005CF-F74C-483B-B9B2-D888C50FFC93}" destId="{B6524A12-30EE-4D14-8312-5763EC731258}" srcOrd="1" destOrd="0" presId="urn:microsoft.com/office/officeart/2018/2/layout/IconCircleList"/>
    <dgm:cxn modelId="{9E856B5C-45AA-4CA8-8C6B-417ED6C50459}" type="presParOf" srcId="{309005CF-F74C-483B-B9B2-D888C50FFC93}" destId="{8D130D2E-5FF1-4C29-952D-8EE63176E33C}" srcOrd="2" destOrd="0" presId="urn:microsoft.com/office/officeart/2018/2/layout/IconCircleList"/>
    <dgm:cxn modelId="{000DE920-D773-4B80-9991-7E0B30FB6CAC}" type="presParOf" srcId="{309005CF-F74C-483B-B9B2-D888C50FFC93}" destId="{221C9BE5-568D-4087-9D1B-982C7D495F0F}" srcOrd="3" destOrd="0" presId="urn:microsoft.com/office/officeart/2018/2/layout/IconCircleList"/>
    <dgm:cxn modelId="{01400F23-64D8-4BB3-A580-13663F809744}" type="presParOf" srcId="{2F591F02-9120-4D7A-8595-F12262A61A4F}" destId="{B4C22044-56CB-456E-B434-BBC875DA3058}" srcOrd="5" destOrd="0" presId="urn:microsoft.com/office/officeart/2018/2/layout/IconCircleList"/>
    <dgm:cxn modelId="{2B54DB43-95FC-42E2-972F-9E030F4CF6C4}" type="presParOf" srcId="{2F591F02-9120-4D7A-8595-F12262A61A4F}" destId="{6C754D40-DFFB-4BAE-B49E-CFAD10257B29}" srcOrd="6" destOrd="0" presId="urn:microsoft.com/office/officeart/2018/2/layout/IconCircleList"/>
    <dgm:cxn modelId="{B249E992-CF07-49A6-A40B-F731532583D6}" type="presParOf" srcId="{6C754D40-DFFB-4BAE-B49E-CFAD10257B29}" destId="{9DB6AACE-3A23-4A17-BE2B-D992A0A9B79E}" srcOrd="0" destOrd="0" presId="urn:microsoft.com/office/officeart/2018/2/layout/IconCircleList"/>
    <dgm:cxn modelId="{212963CE-229B-4BC2-849E-7EA0515E9CD2}" type="presParOf" srcId="{6C754D40-DFFB-4BAE-B49E-CFAD10257B29}" destId="{CCF8FB4A-26AD-4337-9A12-AB67931B85A7}" srcOrd="1" destOrd="0" presId="urn:microsoft.com/office/officeart/2018/2/layout/IconCircleList"/>
    <dgm:cxn modelId="{5F4E6073-5B1E-4544-B41A-C589B117B2EA}" type="presParOf" srcId="{6C754D40-DFFB-4BAE-B49E-CFAD10257B29}" destId="{D951F4C7-52A5-4C3D-83E4-BC65C43B12CB}" srcOrd="2" destOrd="0" presId="urn:microsoft.com/office/officeart/2018/2/layout/IconCircleList"/>
    <dgm:cxn modelId="{971EC689-A942-41B0-B4E2-24F81D158CB8}" type="presParOf" srcId="{6C754D40-DFFB-4BAE-B49E-CFAD10257B29}" destId="{6F145987-A58C-4BCB-9444-875649E30C2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A94852-C5B9-43AC-B1A7-2F68EEF0982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CE324A4-7639-49CA-88C7-CDC0C86C9683}">
      <dgm:prSet/>
      <dgm:spPr/>
      <dgm:t>
        <a:bodyPr/>
        <a:lstStyle/>
        <a:p>
          <a:r>
            <a:rPr lang="en-US"/>
            <a:t>District Support Centre for Persons with Disabilities</a:t>
          </a:r>
        </a:p>
      </dgm:t>
    </dgm:pt>
    <dgm:pt modelId="{BA1E3792-FD44-49D8-A5CF-162046105F39}" type="parTrans" cxnId="{69ACEE37-BF67-47DD-B6C6-513087C8B0A6}">
      <dgm:prSet/>
      <dgm:spPr/>
      <dgm:t>
        <a:bodyPr/>
        <a:lstStyle/>
        <a:p>
          <a:endParaRPr lang="en-US"/>
        </a:p>
      </dgm:t>
    </dgm:pt>
    <dgm:pt modelId="{D5410E45-FD08-4434-ACB5-5F128661271A}" type="sibTrans" cxnId="{69ACEE37-BF67-47DD-B6C6-513087C8B0A6}">
      <dgm:prSet/>
      <dgm:spPr/>
      <dgm:t>
        <a:bodyPr/>
        <a:lstStyle/>
        <a:p>
          <a:endParaRPr lang="en-US"/>
        </a:p>
      </dgm:t>
    </dgm:pt>
    <dgm:pt modelId="{266BB9DF-D722-4E67-B4EB-4F9B1EBACEDD}">
      <dgm:prSet/>
      <dgm:spPr/>
      <dgm:t>
        <a:bodyPr/>
        <a:lstStyle/>
        <a:p>
          <a:r>
            <a:rPr lang="en-US" b="1" dirty="0">
              <a:solidFill>
                <a:schemeClr val="accent1">
                  <a:lumMod val="50000"/>
                </a:schemeClr>
              </a:solidFill>
            </a:rPr>
            <a:t>Community Rehabilitation Day Centre</a:t>
          </a:r>
          <a:endParaRPr lang="en-US" dirty="0">
            <a:solidFill>
              <a:schemeClr val="accent1">
                <a:lumMod val="50000"/>
              </a:schemeClr>
            </a:solidFill>
          </a:endParaRPr>
        </a:p>
      </dgm:t>
    </dgm:pt>
    <dgm:pt modelId="{D430A953-7B20-4087-880C-888F53ED9BB9}" type="parTrans" cxnId="{AB0DA677-C94F-4C5D-A9AF-C4AA8E55EF6C}">
      <dgm:prSet/>
      <dgm:spPr/>
      <dgm:t>
        <a:bodyPr/>
        <a:lstStyle/>
        <a:p>
          <a:endParaRPr lang="en-US"/>
        </a:p>
      </dgm:t>
    </dgm:pt>
    <dgm:pt modelId="{0F54C27C-7C7D-48B3-A4EA-A549BDE7F692}" type="sibTrans" cxnId="{AB0DA677-C94F-4C5D-A9AF-C4AA8E55EF6C}">
      <dgm:prSet/>
      <dgm:spPr/>
      <dgm:t>
        <a:bodyPr/>
        <a:lstStyle/>
        <a:p>
          <a:endParaRPr lang="en-US"/>
        </a:p>
      </dgm:t>
    </dgm:pt>
    <dgm:pt modelId="{DEEDEB5E-E1A5-492B-B09F-CBD6D098E39C}">
      <dgm:prSet/>
      <dgm:spPr/>
      <dgm:t>
        <a:bodyPr/>
        <a:lstStyle/>
        <a:p>
          <a:r>
            <a:rPr lang="en-US"/>
            <a:t>Day Care Service for Persons with Severe Disabilities</a:t>
          </a:r>
        </a:p>
      </dgm:t>
    </dgm:pt>
    <dgm:pt modelId="{8A3C8320-2081-40BD-A520-938003E87AA7}" type="parTrans" cxnId="{69AACEDE-16A6-4EDD-AF55-CE60520D1C92}">
      <dgm:prSet/>
      <dgm:spPr/>
      <dgm:t>
        <a:bodyPr/>
        <a:lstStyle/>
        <a:p>
          <a:endParaRPr lang="en-US"/>
        </a:p>
      </dgm:t>
    </dgm:pt>
    <dgm:pt modelId="{56391F67-E186-4303-8904-35964C021676}" type="sibTrans" cxnId="{69AACEDE-16A6-4EDD-AF55-CE60520D1C92}">
      <dgm:prSet/>
      <dgm:spPr/>
      <dgm:t>
        <a:bodyPr/>
        <a:lstStyle/>
        <a:p>
          <a:endParaRPr lang="en-US"/>
        </a:p>
      </dgm:t>
    </dgm:pt>
    <dgm:pt modelId="{4E4E3021-8C79-431F-9FCF-B34ECAF75167}">
      <dgm:prSet/>
      <dgm:spPr/>
      <dgm:t>
        <a:bodyPr/>
        <a:lstStyle/>
        <a:p>
          <a:r>
            <a:rPr lang="en-US"/>
            <a:t>Social and Recreational Centre for the Disabled</a:t>
          </a:r>
        </a:p>
      </dgm:t>
    </dgm:pt>
    <dgm:pt modelId="{71BF8F11-A9FF-4540-98AF-27CD8480D9B3}" type="parTrans" cxnId="{B77BAAD3-79ED-4A87-8E5A-70D32BEF95EC}">
      <dgm:prSet/>
      <dgm:spPr/>
      <dgm:t>
        <a:bodyPr/>
        <a:lstStyle/>
        <a:p>
          <a:endParaRPr lang="en-US"/>
        </a:p>
      </dgm:t>
    </dgm:pt>
    <dgm:pt modelId="{87989307-226C-4D97-AFBE-1870FEFCF246}" type="sibTrans" cxnId="{B77BAAD3-79ED-4A87-8E5A-70D32BEF95EC}">
      <dgm:prSet/>
      <dgm:spPr/>
      <dgm:t>
        <a:bodyPr/>
        <a:lstStyle/>
        <a:p>
          <a:endParaRPr lang="en-US"/>
        </a:p>
      </dgm:t>
    </dgm:pt>
    <dgm:pt modelId="{FBDDB85D-F62A-4660-8D2B-480E4F1CA3CF}">
      <dgm:prSet/>
      <dgm:spPr/>
      <dgm:t>
        <a:bodyPr/>
        <a:lstStyle/>
        <a:p>
          <a:r>
            <a:rPr lang="en-US" b="1" dirty="0">
              <a:solidFill>
                <a:schemeClr val="accent1">
                  <a:lumMod val="50000"/>
                </a:schemeClr>
              </a:solidFill>
            </a:rPr>
            <a:t>Integrated Community Centre for Mental Wellness</a:t>
          </a:r>
          <a:endParaRPr lang="en-US" dirty="0">
            <a:solidFill>
              <a:schemeClr val="accent1">
                <a:lumMod val="50000"/>
              </a:schemeClr>
            </a:solidFill>
          </a:endParaRPr>
        </a:p>
      </dgm:t>
    </dgm:pt>
    <dgm:pt modelId="{613AF387-B9D8-4FE1-9A44-BEB873B95088}" type="parTrans" cxnId="{EAD88732-B76D-4196-980B-72B238FA5DE2}">
      <dgm:prSet/>
      <dgm:spPr/>
      <dgm:t>
        <a:bodyPr/>
        <a:lstStyle/>
        <a:p>
          <a:endParaRPr lang="en-US"/>
        </a:p>
      </dgm:t>
    </dgm:pt>
    <dgm:pt modelId="{46CE2AFA-55C3-4401-951B-0C1B446DABE2}" type="sibTrans" cxnId="{EAD88732-B76D-4196-980B-72B238FA5DE2}">
      <dgm:prSet/>
      <dgm:spPr/>
      <dgm:t>
        <a:bodyPr/>
        <a:lstStyle/>
        <a:p>
          <a:endParaRPr lang="en-US"/>
        </a:p>
      </dgm:t>
    </dgm:pt>
    <dgm:pt modelId="{2E884F10-0C2F-4599-84A3-7A450ED02116}">
      <dgm:prSet/>
      <dgm:spPr/>
      <dgm:t>
        <a:bodyPr/>
        <a:lstStyle/>
        <a:p>
          <a:r>
            <a:rPr lang="en-US" b="1" dirty="0">
              <a:solidFill>
                <a:schemeClr val="accent1">
                  <a:lumMod val="50000"/>
                </a:schemeClr>
              </a:solidFill>
            </a:rPr>
            <a:t>Parents / Relatives Resource Centre</a:t>
          </a:r>
          <a:endParaRPr lang="en-US" dirty="0">
            <a:solidFill>
              <a:schemeClr val="accent1">
                <a:lumMod val="50000"/>
              </a:schemeClr>
            </a:solidFill>
          </a:endParaRPr>
        </a:p>
      </dgm:t>
    </dgm:pt>
    <dgm:pt modelId="{2F05D65D-DBF3-45BF-8ED6-581B54CB8951}" type="parTrans" cxnId="{68FB4EE0-5B84-4071-BC3A-7E1D852190E3}">
      <dgm:prSet/>
      <dgm:spPr/>
      <dgm:t>
        <a:bodyPr/>
        <a:lstStyle/>
        <a:p>
          <a:endParaRPr lang="en-US"/>
        </a:p>
      </dgm:t>
    </dgm:pt>
    <dgm:pt modelId="{B9384063-6532-4C44-9B1A-C0D3FA79E34D}" type="sibTrans" cxnId="{68FB4EE0-5B84-4071-BC3A-7E1D852190E3}">
      <dgm:prSet/>
      <dgm:spPr/>
      <dgm:t>
        <a:bodyPr/>
        <a:lstStyle/>
        <a:p>
          <a:endParaRPr lang="en-US"/>
        </a:p>
      </dgm:t>
    </dgm:pt>
    <dgm:pt modelId="{D78B455D-972A-45A2-A1C8-628A14E12477}">
      <dgm:prSet/>
      <dgm:spPr/>
      <dgm:t>
        <a:bodyPr/>
        <a:lstStyle/>
        <a:p>
          <a:r>
            <a:rPr lang="en-US" b="0" dirty="0">
              <a:solidFill>
                <a:schemeClr val="bg1"/>
              </a:solidFill>
            </a:rPr>
            <a:t>Professional Support Team to Parents / Relatives Resource Centre</a:t>
          </a:r>
        </a:p>
      </dgm:t>
    </dgm:pt>
    <dgm:pt modelId="{7A450A5E-6837-484B-A952-79C30EC846BE}" type="parTrans" cxnId="{6AA4E218-BB4A-4986-8F6E-65B354425565}">
      <dgm:prSet/>
      <dgm:spPr/>
      <dgm:t>
        <a:bodyPr/>
        <a:lstStyle/>
        <a:p>
          <a:endParaRPr lang="en-US"/>
        </a:p>
      </dgm:t>
    </dgm:pt>
    <dgm:pt modelId="{8A24C4B7-AA13-44DC-99A7-3C1DC6DB7809}" type="sibTrans" cxnId="{6AA4E218-BB4A-4986-8F6E-65B354425565}">
      <dgm:prSet/>
      <dgm:spPr/>
      <dgm:t>
        <a:bodyPr/>
        <a:lstStyle/>
        <a:p>
          <a:endParaRPr lang="en-US"/>
        </a:p>
      </dgm:t>
    </dgm:pt>
    <dgm:pt modelId="{1E2C6C00-708A-4AA5-9036-7F6DB6EB8FA2}">
      <dgm:prSet/>
      <dgm:spPr/>
      <dgm:t>
        <a:bodyPr/>
        <a:lstStyle/>
        <a:p>
          <a:r>
            <a:rPr lang="en-US"/>
            <a:t>Rehabilitation and Training Centre for Visually Impaired Persons</a:t>
          </a:r>
        </a:p>
      </dgm:t>
    </dgm:pt>
    <dgm:pt modelId="{28E24E45-40D4-4B97-85EC-BFEF84990E84}" type="parTrans" cxnId="{992BA316-D142-4215-BC1A-7E7D9DD3B444}">
      <dgm:prSet/>
      <dgm:spPr/>
      <dgm:t>
        <a:bodyPr/>
        <a:lstStyle/>
        <a:p>
          <a:endParaRPr lang="en-US"/>
        </a:p>
      </dgm:t>
    </dgm:pt>
    <dgm:pt modelId="{7EDE1826-1DF7-4CB5-9761-633149700539}" type="sibTrans" cxnId="{992BA316-D142-4215-BC1A-7E7D9DD3B444}">
      <dgm:prSet/>
      <dgm:spPr/>
      <dgm:t>
        <a:bodyPr/>
        <a:lstStyle/>
        <a:p>
          <a:endParaRPr lang="en-US"/>
        </a:p>
      </dgm:t>
    </dgm:pt>
    <dgm:pt modelId="{0C715776-D438-4C55-8A1D-3BCE1160C955}">
      <dgm:prSet/>
      <dgm:spPr/>
      <dgm:t>
        <a:bodyPr/>
        <a:lstStyle/>
        <a:p>
          <a:r>
            <a:rPr lang="en-US"/>
            <a:t>Multi-service Centre for the Hearing Impaired</a:t>
          </a:r>
        </a:p>
      </dgm:t>
    </dgm:pt>
    <dgm:pt modelId="{F952E0D6-924C-4C1D-9BBE-ED42F8ED478D}" type="parTrans" cxnId="{B35C57E2-F521-49E8-A860-CF3CF47ABD35}">
      <dgm:prSet/>
      <dgm:spPr/>
      <dgm:t>
        <a:bodyPr/>
        <a:lstStyle/>
        <a:p>
          <a:endParaRPr lang="en-US"/>
        </a:p>
      </dgm:t>
    </dgm:pt>
    <dgm:pt modelId="{C2889FD1-AE2C-43EB-BA06-E77128B410B9}" type="sibTrans" cxnId="{B35C57E2-F521-49E8-A860-CF3CF47ABD35}">
      <dgm:prSet/>
      <dgm:spPr/>
      <dgm:t>
        <a:bodyPr/>
        <a:lstStyle/>
        <a:p>
          <a:endParaRPr lang="en-US"/>
        </a:p>
      </dgm:t>
    </dgm:pt>
    <dgm:pt modelId="{798AE8C3-FAEF-47A3-9C1E-6FDBB1C3795B}">
      <dgm:prSet/>
      <dgm:spPr/>
      <dgm:t>
        <a:bodyPr/>
        <a:lstStyle/>
        <a:p>
          <a:r>
            <a:rPr lang="en-US" b="1" dirty="0">
              <a:solidFill>
                <a:schemeClr val="accent1">
                  <a:lumMod val="50000"/>
                </a:schemeClr>
              </a:solidFill>
            </a:rPr>
            <a:t>Support Centre for Persons with Autism</a:t>
          </a:r>
          <a:endParaRPr lang="en-US" dirty="0">
            <a:solidFill>
              <a:schemeClr val="accent1">
                <a:lumMod val="50000"/>
              </a:schemeClr>
            </a:solidFill>
          </a:endParaRPr>
        </a:p>
      </dgm:t>
    </dgm:pt>
    <dgm:pt modelId="{A96AB73D-907A-4EE5-B0D3-107CB7D7942A}" type="parTrans" cxnId="{A6557A0B-F4C9-4FFB-899A-4A48ACCC54DD}">
      <dgm:prSet/>
      <dgm:spPr/>
      <dgm:t>
        <a:bodyPr/>
        <a:lstStyle/>
        <a:p>
          <a:endParaRPr lang="en-US"/>
        </a:p>
      </dgm:t>
    </dgm:pt>
    <dgm:pt modelId="{562E6BAA-244A-4C5C-A422-28C2E25D2C6A}" type="sibTrans" cxnId="{A6557A0B-F4C9-4FFB-899A-4A48ACCC54DD}">
      <dgm:prSet/>
      <dgm:spPr/>
      <dgm:t>
        <a:bodyPr/>
        <a:lstStyle/>
        <a:p>
          <a:endParaRPr lang="en-US"/>
        </a:p>
      </dgm:t>
    </dgm:pt>
    <dgm:pt modelId="{6EC5756D-5D04-41E5-8854-2A0E4A473974}" type="pres">
      <dgm:prSet presAssocID="{FBA94852-C5B9-43AC-B1A7-2F68EEF09821}" presName="diagram" presStyleCnt="0">
        <dgm:presLayoutVars>
          <dgm:dir/>
          <dgm:resizeHandles val="exact"/>
        </dgm:presLayoutVars>
      </dgm:prSet>
      <dgm:spPr/>
    </dgm:pt>
    <dgm:pt modelId="{F4744AF3-4D63-430D-9C9C-72B50E8EDA83}" type="pres">
      <dgm:prSet presAssocID="{9CE324A4-7639-49CA-88C7-CDC0C86C9683}" presName="node" presStyleLbl="node1" presStyleIdx="0" presStyleCnt="10">
        <dgm:presLayoutVars>
          <dgm:bulletEnabled val="1"/>
        </dgm:presLayoutVars>
      </dgm:prSet>
      <dgm:spPr/>
    </dgm:pt>
    <dgm:pt modelId="{A708F337-6A64-4B5C-AE40-C4FA2680E6F6}" type="pres">
      <dgm:prSet presAssocID="{D5410E45-FD08-4434-ACB5-5F128661271A}" presName="sibTrans" presStyleCnt="0"/>
      <dgm:spPr/>
    </dgm:pt>
    <dgm:pt modelId="{AD71C832-8595-4EAB-829C-4D65219A4A77}" type="pres">
      <dgm:prSet presAssocID="{266BB9DF-D722-4E67-B4EB-4F9B1EBACEDD}" presName="node" presStyleLbl="node1" presStyleIdx="1" presStyleCnt="10">
        <dgm:presLayoutVars>
          <dgm:bulletEnabled val="1"/>
        </dgm:presLayoutVars>
      </dgm:prSet>
      <dgm:spPr/>
    </dgm:pt>
    <dgm:pt modelId="{FF1CFF63-B2D2-47A2-BC7D-76153A2C529F}" type="pres">
      <dgm:prSet presAssocID="{0F54C27C-7C7D-48B3-A4EA-A549BDE7F692}" presName="sibTrans" presStyleCnt="0"/>
      <dgm:spPr/>
    </dgm:pt>
    <dgm:pt modelId="{F6EF6DBD-8A63-4EE4-991F-CDEBCFB52B13}" type="pres">
      <dgm:prSet presAssocID="{DEEDEB5E-E1A5-492B-B09F-CBD6D098E39C}" presName="node" presStyleLbl="node1" presStyleIdx="2" presStyleCnt="10">
        <dgm:presLayoutVars>
          <dgm:bulletEnabled val="1"/>
        </dgm:presLayoutVars>
      </dgm:prSet>
      <dgm:spPr/>
    </dgm:pt>
    <dgm:pt modelId="{46432D70-F340-4D52-94F1-52D8DC4A6621}" type="pres">
      <dgm:prSet presAssocID="{56391F67-E186-4303-8904-35964C021676}" presName="sibTrans" presStyleCnt="0"/>
      <dgm:spPr/>
    </dgm:pt>
    <dgm:pt modelId="{DEDFFC25-5061-4927-A41B-CA88E345E169}" type="pres">
      <dgm:prSet presAssocID="{4E4E3021-8C79-431F-9FCF-B34ECAF75167}" presName="node" presStyleLbl="node1" presStyleIdx="3" presStyleCnt="10">
        <dgm:presLayoutVars>
          <dgm:bulletEnabled val="1"/>
        </dgm:presLayoutVars>
      </dgm:prSet>
      <dgm:spPr/>
    </dgm:pt>
    <dgm:pt modelId="{C4C32AD3-01F5-4F85-A2FD-DF51A491D612}" type="pres">
      <dgm:prSet presAssocID="{87989307-226C-4D97-AFBE-1870FEFCF246}" presName="sibTrans" presStyleCnt="0"/>
      <dgm:spPr/>
    </dgm:pt>
    <dgm:pt modelId="{55C16A8F-819A-4B1B-B99A-4902F348F493}" type="pres">
      <dgm:prSet presAssocID="{FBDDB85D-F62A-4660-8D2B-480E4F1CA3CF}" presName="node" presStyleLbl="node1" presStyleIdx="4" presStyleCnt="10">
        <dgm:presLayoutVars>
          <dgm:bulletEnabled val="1"/>
        </dgm:presLayoutVars>
      </dgm:prSet>
      <dgm:spPr/>
    </dgm:pt>
    <dgm:pt modelId="{6B1D4535-F8B5-4FDA-B459-014FBBA2862F}" type="pres">
      <dgm:prSet presAssocID="{46CE2AFA-55C3-4401-951B-0C1B446DABE2}" presName="sibTrans" presStyleCnt="0"/>
      <dgm:spPr/>
    </dgm:pt>
    <dgm:pt modelId="{6A396FF9-5FCA-4BA2-A86C-80D68B368F1C}" type="pres">
      <dgm:prSet presAssocID="{2E884F10-0C2F-4599-84A3-7A450ED02116}" presName="node" presStyleLbl="node1" presStyleIdx="5" presStyleCnt="10">
        <dgm:presLayoutVars>
          <dgm:bulletEnabled val="1"/>
        </dgm:presLayoutVars>
      </dgm:prSet>
      <dgm:spPr/>
    </dgm:pt>
    <dgm:pt modelId="{27840315-D9A4-48EF-A764-30A7582BFA6C}" type="pres">
      <dgm:prSet presAssocID="{B9384063-6532-4C44-9B1A-C0D3FA79E34D}" presName="sibTrans" presStyleCnt="0"/>
      <dgm:spPr/>
    </dgm:pt>
    <dgm:pt modelId="{CF9BDDF5-5396-4C63-8DFA-C2C4BC01BFD5}" type="pres">
      <dgm:prSet presAssocID="{D78B455D-972A-45A2-A1C8-628A14E12477}" presName="node" presStyleLbl="node1" presStyleIdx="6" presStyleCnt="10">
        <dgm:presLayoutVars>
          <dgm:bulletEnabled val="1"/>
        </dgm:presLayoutVars>
      </dgm:prSet>
      <dgm:spPr/>
    </dgm:pt>
    <dgm:pt modelId="{A244E92F-CE36-4586-94BE-F8AC164CE26C}" type="pres">
      <dgm:prSet presAssocID="{8A24C4B7-AA13-44DC-99A7-3C1DC6DB7809}" presName="sibTrans" presStyleCnt="0"/>
      <dgm:spPr/>
    </dgm:pt>
    <dgm:pt modelId="{8B02664C-4420-4FCE-827F-36C83045ACE0}" type="pres">
      <dgm:prSet presAssocID="{1E2C6C00-708A-4AA5-9036-7F6DB6EB8FA2}" presName="node" presStyleLbl="node1" presStyleIdx="7" presStyleCnt="10">
        <dgm:presLayoutVars>
          <dgm:bulletEnabled val="1"/>
        </dgm:presLayoutVars>
      </dgm:prSet>
      <dgm:spPr/>
    </dgm:pt>
    <dgm:pt modelId="{E3D0F815-25B3-4296-B8D0-D3AF329E8DF6}" type="pres">
      <dgm:prSet presAssocID="{7EDE1826-1DF7-4CB5-9761-633149700539}" presName="sibTrans" presStyleCnt="0"/>
      <dgm:spPr/>
    </dgm:pt>
    <dgm:pt modelId="{AEB80D84-D938-4783-AC43-62B99069B93F}" type="pres">
      <dgm:prSet presAssocID="{0C715776-D438-4C55-8A1D-3BCE1160C955}" presName="node" presStyleLbl="node1" presStyleIdx="8" presStyleCnt="10">
        <dgm:presLayoutVars>
          <dgm:bulletEnabled val="1"/>
        </dgm:presLayoutVars>
      </dgm:prSet>
      <dgm:spPr/>
    </dgm:pt>
    <dgm:pt modelId="{EA48CF4E-118B-4D46-BD71-897B77757AE8}" type="pres">
      <dgm:prSet presAssocID="{C2889FD1-AE2C-43EB-BA06-E77128B410B9}" presName="sibTrans" presStyleCnt="0"/>
      <dgm:spPr/>
    </dgm:pt>
    <dgm:pt modelId="{3D4321FF-4AC0-4A17-B3D1-1709675097A8}" type="pres">
      <dgm:prSet presAssocID="{798AE8C3-FAEF-47A3-9C1E-6FDBB1C3795B}" presName="node" presStyleLbl="node1" presStyleIdx="9" presStyleCnt="10">
        <dgm:presLayoutVars>
          <dgm:bulletEnabled val="1"/>
        </dgm:presLayoutVars>
      </dgm:prSet>
      <dgm:spPr/>
    </dgm:pt>
  </dgm:ptLst>
  <dgm:cxnLst>
    <dgm:cxn modelId="{3400DE00-57C9-435E-8A45-1CBAD43DC0C0}" type="presOf" srcId="{FBDDB85D-F62A-4660-8D2B-480E4F1CA3CF}" destId="{55C16A8F-819A-4B1B-B99A-4902F348F493}" srcOrd="0" destOrd="0" presId="urn:microsoft.com/office/officeart/2005/8/layout/default"/>
    <dgm:cxn modelId="{A6557A0B-F4C9-4FFB-899A-4A48ACCC54DD}" srcId="{FBA94852-C5B9-43AC-B1A7-2F68EEF09821}" destId="{798AE8C3-FAEF-47A3-9C1E-6FDBB1C3795B}" srcOrd="9" destOrd="0" parTransId="{A96AB73D-907A-4EE5-B0D3-107CB7D7942A}" sibTransId="{562E6BAA-244A-4C5C-A422-28C2E25D2C6A}"/>
    <dgm:cxn modelId="{FDB9ED12-30C9-4912-A47C-315E85FE4374}" type="presOf" srcId="{9CE324A4-7639-49CA-88C7-CDC0C86C9683}" destId="{F4744AF3-4D63-430D-9C9C-72B50E8EDA83}" srcOrd="0" destOrd="0" presId="urn:microsoft.com/office/officeart/2005/8/layout/default"/>
    <dgm:cxn modelId="{992BA316-D142-4215-BC1A-7E7D9DD3B444}" srcId="{FBA94852-C5B9-43AC-B1A7-2F68EEF09821}" destId="{1E2C6C00-708A-4AA5-9036-7F6DB6EB8FA2}" srcOrd="7" destOrd="0" parTransId="{28E24E45-40D4-4B97-85EC-BFEF84990E84}" sibTransId="{7EDE1826-1DF7-4CB5-9761-633149700539}"/>
    <dgm:cxn modelId="{6AA4E218-BB4A-4986-8F6E-65B354425565}" srcId="{FBA94852-C5B9-43AC-B1A7-2F68EEF09821}" destId="{D78B455D-972A-45A2-A1C8-628A14E12477}" srcOrd="6" destOrd="0" parTransId="{7A450A5E-6837-484B-A952-79C30EC846BE}" sibTransId="{8A24C4B7-AA13-44DC-99A7-3C1DC6DB7809}"/>
    <dgm:cxn modelId="{86A2EB1C-F475-40B2-92EC-8C566A7B54EA}" type="presOf" srcId="{0C715776-D438-4C55-8A1D-3BCE1160C955}" destId="{AEB80D84-D938-4783-AC43-62B99069B93F}" srcOrd="0" destOrd="0" presId="urn:microsoft.com/office/officeart/2005/8/layout/default"/>
    <dgm:cxn modelId="{EAD88732-B76D-4196-980B-72B238FA5DE2}" srcId="{FBA94852-C5B9-43AC-B1A7-2F68EEF09821}" destId="{FBDDB85D-F62A-4660-8D2B-480E4F1CA3CF}" srcOrd="4" destOrd="0" parTransId="{613AF387-B9D8-4FE1-9A44-BEB873B95088}" sibTransId="{46CE2AFA-55C3-4401-951B-0C1B446DABE2}"/>
    <dgm:cxn modelId="{69ACEE37-BF67-47DD-B6C6-513087C8B0A6}" srcId="{FBA94852-C5B9-43AC-B1A7-2F68EEF09821}" destId="{9CE324A4-7639-49CA-88C7-CDC0C86C9683}" srcOrd="0" destOrd="0" parTransId="{BA1E3792-FD44-49D8-A5CF-162046105F39}" sibTransId="{D5410E45-FD08-4434-ACB5-5F128661271A}"/>
    <dgm:cxn modelId="{00BF9649-E852-4950-81BF-8AA842F22226}" type="presOf" srcId="{D78B455D-972A-45A2-A1C8-628A14E12477}" destId="{CF9BDDF5-5396-4C63-8DFA-C2C4BC01BFD5}" srcOrd="0" destOrd="0" presId="urn:microsoft.com/office/officeart/2005/8/layout/default"/>
    <dgm:cxn modelId="{6B2C466E-9F87-4217-9B7A-41F2EE5A338C}" type="presOf" srcId="{798AE8C3-FAEF-47A3-9C1E-6FDBB1C3795B}" destId="{3D4321FF-4AC0-4A17-B3D1-1709675097A8}" srcOrd="0" destOrd="0" presId="urn:microsoft.com/office/officeart/2005/8/layout/default"/>
    <dgm:cxn modelId="{13413057-CAA3-4E8A-B3D9-9C9B7171210D}" type="presOf" srcId="{DEEDEB5E-E1A5-492B-B09F-CBD6D098E39C}" destId="{F6EF6DBD-8A63-4EE4-991F-CDEBCFB52B13}" srcOrd="0" destOrd="0" presId="urn:microsoft.com/office/officeart/2005/8/layout/default"/>
    <dgm:cxn modelId="{AB0DA677-C94F-4C5D-A9AF-C4AA8E55EF6C}" srcId="{FBA94852-C5B9-43AC-B1A7-2F68EEF09821}" destId="{266BB9DF-D722-4E67-B4EB-4F9B1EBACEDD}" srcOrd="1" destOrd="0" parTransId="{D430A953-7B20-4087-880C-888F53ED9BB9}" sibTransId="{0F54C27C-7C7D-48B3-A4EA-A549BDE7F692}"/>
    <dgm:cxn modelId="{274BC080-6262-4A24-B243-7CF60E559F2D}" type="presOf" srcId="{4E4E3021-8C79-431F-9FCF-B34ECAF75167}" destId="{DEDFFC25-5061-4927-A41B-CA88E345E169}" srcOrd="0" destOrd="0" presId="urn:microsoft.com/office/officeart/2005/8/layout/default"/>
    <dgm:cxn modelId="{50CA08A0-AD0D-4067-9AF6-D67526B11B19}" type="presOf" srcId="{266BB9DF-D722-4E67-B4EB-4F9B1EBACEDD}" destId="{AD71C832-8595-4EAB-829C-4D65219A4A77}" srcOrd="0" destOrd="0" presId="urn:microsoft.com/office/officeart/2005/8/layout/default"/>
    <dgm:cxn modelId="{1FFF07C5-80BC-4F85-8319-5C6EBEEC7737}" type="presOf" srcId="{FBA94852-C5B9-43AC-B1A7-2F68EEF09821}" destId="{6EC5756D-5D04-41E5-8854-2A0E4A473974}" srcOrd="0" destOrd="0" presId="urn:microsoft.com/office/officeart/2005/8/layout/default"/>
    <dgm:cxn modelId="{B77BAAD3-79ED-4A87-8E5A-70D32BEF95EC}" srcId="{FBA94852-C5B9-43AC-B1A7-2F68EEF09821}" destId="{4E4E3021-8C79-431F-9FCF-B34ECAF75167}" srcOrd="3" destOrd="0" parTransId="{71BF8F11-A9FF-4540-98AF-27CD8480D9B3}" sibTransId="{87989307-226C-4D97-AFBE-1870FEFCF246}"/>
    <dgm:cxn modelId="{BD97C8D4-BFE0-4A87-B8A8-ED65C462C512}" type="presOf" srcId="{2E884F10-0C2F-4599-84A3-7A450ED02116}" destId="{6A396FF9-5FCA-4BA2-A86C-80D68B368F1C}" srcOrd="0" destOrd="0" presId="urn:microsoft.com/office/officeart/2005/8/layout/default"/>
    <dgm:cxn modelId="{69AACEDE-16A6-4EDD-AF55-CE60520D1C92}" srcId="{FBA94852-C5B9-43AC-B1A7-2F68EEF09821}" destId="{DEEDEB5E-E1A5-492B-B09F-CBD6D098E39C}" srcOrd="2" destOrd="0" parTransId="{8A3C8320-2081-40BD-A520-938003E87AA7}" sibTransId="{56391F67-E186-4303-8904-35964C021676}"/>
    <dgm:cxn modelId="{68FB4EE0-5B84-4071-BC3A-7E1D852190E3}" srcId="{FBA94852-C5B9-43AC-B1A7-2F68EEF09821}" destId="{2E884F10-0C2F-4599-84A3-7A450ED02116}" srcOrd="5" destOrd="0" parTransId="{2F05D65D-DBF3-45BF-8ED6-581B54CB8951}" sibTransId="{B9384063-6532-4C44-9B1A-C0D3FA79E34D}"/>
    <dgm:cxn modelId="{B35C57E2-F521-49E8-A860-CF3CF47ABD35}" srcId="{FBA94852-C5B9-43AC-B1A7-2F68EEF09821}" destId="{0C715776-D438-4C55-8A1D-3BCE1160C955}" srcOrd="8" destOrd="0" parTransId="{F952E0D6-924C-4C1D-9BBE-ED42F8ED478D}" sibTransId="{C2889FD1-AE2C-43EB-BA06-E77128B410B9}"/>
    <dgm:cxn modelId="{5EE34EF4-4B06-470D-9924-3AF564576A30}" type="presOf" srcId="{1E2C6C00-708A-4AA5-9036-7F6DB6EB8FA2}" destId="{8B02664C-4420-4FCE-827F-36C83045ACE0}" srcOrd="0" destOrd="0" presId="urn:microsoft.com/office/officeart/2005/8/layout/default"/>
    <dgm:cxn modelId="{1FC2A80C-4261-40C2-9299-29C67A87717A}" type="presParOf" srcId="{6EC5756D-5D04-41E5-8854-2A0E4A473974}" destId="{F4744AF3-4D63-430D-9C9C-72B50E8EDA83}" srcOrd="0" destOrd="0" presId="urn:microsoft.com/office/officeart/2005/8/layout/default"/>
    <dgm:cxn modelId="{840AA0C5-F25B-446A-9E19-6E6059397339}" type="presParOf" srcId="{6EC5756D-5D04-41E5-8854-2A0E4A473974}" destId="{A708F337-6A64-4B5C-AE40-C4FA2680E6F6}" srcOrd="1" destOrd="0" presId="urn:microsoft.com/office/officeart/2005/8/layout/default"/>
    <dgm:cxn modelId="{6F987048-9D71-4AA5-8BFF-4C508E83D6ED}" type="presParOf" srcId="{6EC5756D-5D04-41E5-8854-2A0E4A473974}" destId="{AD71C832-8595-4EAB-829C-4D65219A4A77}" srcOrd="2" destOrd="0" presId="urn:microsoft.com/office/officeart/2005/8/layout/default"/>
    <dgm:cxn modelId="{57E78645-0549-43AF-B708-7B8B241E771E}" type="presParOf" srcId="{6EC5756D-5D04-41E5-8854-2A0E4A473974}" destId="{FF1CFF63-B2D2-47A2-BC7D-76153A2C529F}" srcOrd="3" destOrd="0" presId="urn:microsoft.com/office/officeart/2005/8/layout/default"/>
    <dgm:cxn modelId="{3A5725FC-6671-41E7-B1EF-9002B3A4B32B}" type="presParOf" srcId="{6EC5756D-5D04-41E5-8854-2A0E4A473974}" destId="{F6EF6DBD-8A63-4EE4-991F-CDEBCFB52B13}" srcOrd="4" destOrd="0" presId="urn:microsoft.com/office/officeart/2005/8/layout/default"/>
    <dgm:cxn modelId="{129AD7B0-6ACB-401B-B91B-6E136B8741BB}" type="presParOf" srcId="{6EC5756D-5D04-41E5-8854-2A0E4A473974}" destId="{46432D70-F340-4D52-94F1-52D8DC4A6621}" srcOrd="5" destOrd="0" presId="urn:microsoft.com/office/officeart/2005/8/layout/default"/>
    <dgm:cxn modelId="{0C105804-790E-4970-8949-33CBA4EF2EA4}" type="presParOf" srcId="{6EC5756D-5D04-41E5-8854-2A0E4A473974}" destId="{DEDFFC25-5061-4927-A41B-CA88E345E169}" srcOrd="6" destOrd="0" presId="urn:microsoft.com/office/officeart/2005/8/layout/default"/>
    <dgm:cxn modelId="{895E1CA5-5EED-412A-9196-CA0D4B3C7D13}" type="presParOf" srcId="{6EC5756D-5D04-41E5-8854-2A0E4A473974}" destId="{C4C32AD3-01F5-4F85-A2FD-DF51A491D612}" srcOrd="7" destOrd="0" presId="urn:microsoft.com/office/officeart/2005/8/layout/default"/>
    <dgm:cxn modelId="{09F5A897-7D0E-4999-9806-30EA40872F23}" type="presParOf" srcId="{6EC5756D-5D04-41E5-8854-2A0E4A473974}" destId="{55C16A8F-819A-4B1B-B99A-4902F348F493}" srcOrd="8" destOrd="0" presId="urn:microsoft.com/office/officeart/2005/8/layout/default"/>
    <dgm:cxn modelId="{B2B95397-BFF4-4C14-B8B9-5C06978983D1}" type="presParOf" srcId="{6EC5756D-5D04-41E5-8854-2A0E4A473974}" destId="{6B1D4535-F8B5-4FDA-B459-014FBBA2862F}" srcOrd="9" destOrd="0" presId="urn:microsoft.com/office/officeart/2005/8/layout/default"/>
    <dgm:cxn modelId="{E8348C4E-864E-4DDC-B06E-B4BDB440507F}" type="presParOf" srcId="{6EC5756D-5D04-41E5-8854-2A0E4A473974}" destId="{6A396FF9-5FCA-4BA2-A86C-80D68B368F1C}" srcOrd="10" destOrd="0" presId="urn:microsoft.com/office/officeart/2005/8/layout/default"/>
    <dgm:cxn modelId="{1A5DCAFE-7ABD-4E35-B7FA-2616CF93A132}" type="presParOf" srcId="{6EC5756D-5D04-41E5-8854-2A0E4A473974}" destId="{27840315-D9A4-48EF-A764-30A7582BFA6C}" srcOrd="11" destOrd="0" presId="urn:microsoft.com/office/officeart/2005/8/layout/default"/>
    <dgm:cxn modelId="{D7298D49-9D93-4F07-A3C4-91C404E5E6AD}" type="presParOf" srcId="{6EC5756D-5D04-41E5-8854-2A0E4A473974}" destId="{CF9BDDF5-5396-4C63-8DFA-C2C4BC01BFD5}" srcOrd="12" destOrd="0" presId="urn:microsoft.com/office/officeart/2005/8/layout/default"/>
    <dgm:cxn modelId="{CF7C77F1-635F-4153-A004-8AB1235659C0}" type="presParOf" srcId="{6EC5756D-5D04-41E5-8854-2A0E4A473974}" destId="{A244E92F-CE36-4586-94BE-F8AC164CE26C}" srcOrd="13" destOrd="0" presId="urn:microsoft.com/office/officeart/2005/8/layout/default"/>
    <dgm:cxn modelId="{C6F5A803-E1EA-48C3-9448-81B38B080B54}" type="presParOf" srcId="{6EC5756D-5D04-41E5-8854-2A0E4A473974}" destId="{8B02664C-4420-4FCE-827F-36C83045ACE0}" srcOrd="14" destOrd="0" presId="urn:microsoft.com/office/officeart/2005/8/layout/default"/>
    <dgm:cxn modelId="{8D79AD75-E0F8-4477-AA46-A29E00A97C76}" type="presParOf" srcId="{6EC5756D-5D04-41E5-8854-2A0E4A473974}" destId="{E3D0F815-25B3-4296-B8D0-D3AF329E8DF6}" srcOrd="15" destOrd="0" presId="urn:microsoft.com/office/officeart/2005/8/layout/default"/>
    <dgm:cxn modelId="{C5905F62-9C90-4F56-AF93-E13008091C2B}" type="presParOf" srcId="{6EC5756D-5D04-41E5-8854-2A0E4A473974}" destId="{AEB80D84-D938-4783-AC43-62B99069B93F}" srcOrd="16" destOrd="0" presId="urn:microsoft.com/office/officeart/2005/8/layout/default"/>
    <dgm:cxn modelId="{4DF7914B-2E30-4D0B-912E-470D8119F21C}" type="presParOf" srcId="{6EC5756D-5D04-41E5-8854-2A0E4A473974}" destId="{EA48CF4E-118B-4D46-BD71-897B77757AE8}" srcOrd="17" destOrd="0" presId="urn:microsoft.com/office/officeart/2005/8/layout/default"/>
    <dgm:cxn modelId="{31237D77-E426-42D1-9D90-551010C8191E}" type="presParOf" srcId="{6EC5756D-5D04-41E5-8854-2A0E4A473974}" destId="{3D4321FF-4AC0-4A17-B3D1-1709675097A8}"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7C12-BDA2-413D-BE58-A6E501CA2B55}">
      <dsp:nvSpPr>
        <dsp:cNvPr id="0" name=""/>
        <dsp:cNvSpPr/>
      </dsp:nvSpPr>
      <dsp:spPr>
        <a:xfrm>
          <a:off x="0" y="528852"/>
          <a:ext cx="7290055" cy="44869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What comes to your mind when you hear….</a:t>
          </a:r>
        </a:p>
        <a:p>
          <a:pPr marL="0" lvl="0" indent="0" algn="l" defTabSz="2889250">
            <a:lnSpc>
              <a:spcPct val="90000"/>
            </a:lnSpc>
            <a:spcBef>
              <a:spcPct val="0"/>
            </a:spcBef>
            <a:spcAft>
              <a:spcPct val="35000"/>
            </a:spcAft>
            <a:buNone/>
          </a:pPr>
          <a:r>
            <a:rPr lang="en-US" sz="6500" kern="1200" dirty="0"/>
            <a:t>REHABILITATION?	 </a:t>
          </a:r>
        </a:p>
      </dsp:txBody>
      <dsp:txXfrm>
        <a:off x="219035" y="747887"/>
        <a:ext cx="6851985" cy="4048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FEFF9-6156-42FE-8F48-59C43197409B}">
      <dsp:nvSpPr>
        <dsp:cNvPr id="0" name=""/>
        <dsp:cNvSpPr/>
      </dsp:nvSpPr>
      <dsp:spPr>
        <a:xfrm>
          <a:off x="0" y="2179"/>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B8344-0880-46E1-BB7F-04ECCFA2D9F2}">
      <dsp:nvSpPr>
        <dsp:cNvPr id="0" name=""/>
        <dsp:cNvSpPr/>
      </dsp:nvSpPr>
      <dsp:spPr>
        <a:xfrm>
          <a:off x="0" y="2179"/>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Community Rehabilitation Network</a:t>
          </a:r>
          <a:endParaRPr lang="en-US" sz="1700" kern="1200"/>
        </a:p>
      </dsp:txBody>
      <dsp:txXfrm>
        <a:off x="0" y="2179"/>
        <a:ext cx="7476312" cy="405470"/>
      </dsp:txXfrm>
    </dsp:sp>
    <dsp:sp modelId="{CBE32D1A-F8EA-4D6C-87C1-7F5658A995E3}">
      <dsp:nvSpPr>
        <dsp:cNvPr id="0" name=""/>
        <dsp:cNvSpPr/>
      </dsp:nvSpPr>
      <dsp:spPr>
        <a:xfrm>
          <a:off x="0" y="407650"/>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D33D2-B392-4191-8A0C-16F79EF03982}">
      <dsp:nvSpPr>
        <dsp:cNvPr id="0" name=""/>
        <dsp:cNvSpPr/>
      </dsp:nvSpPr>
      <dsp:spPr>
        <a:xfrm>
          <a:off x="0" y="407650"/>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Community-based Support Projects for Persons with Disabilities and Their Families</a:t>
          </a:r>
        </a:p>
      </dsp:txBody>
      <dsp:txXfrm>
        <a:off x="0" y="407650"/>
        <a:ext cx="7476312" cy="405470"/>
      </dsp:txXfrm>
    </dsp:sp>
    <dsp:sp modelId="{67B00DD5-FEC6-497A-90B0-2220F99D2BBE}">
      <dsp:nvSpPr>
        <dsp:cNvPr id="0" name=""/>
        <dsp:cNvSpPr/>
      </dsp:nvSpPr>
      <dsp:spPr>
        <a:xfrm>
          <a:off x="0" y="813121"/>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F9455-9FC8-4FD9-BD50-D31A906757A0}">
      <dsp:nvSpPr>
        <dsp:cNvPr id="0" name=""/>
        <dsp:cNvSpPr/>
      </dsp:nvSpPr>
      <dsp:spPr>
        <a:xfrm>
          <a:off x="0" y="813121"/>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Communication and Information Service for Visually Impaired Persons</a:t>
          </a:r>
        </a:p>
      </dsp:txBody>
      <dsp:txXfrm>
        <a:off x="0" y="813121"/>
        <a:ext cx="7476312" cy="405470"/>
      </dsp:txXfrm>
    </dsp:sp>
    <dsp:sp modelId="{BEBBACFB-06C0-4661-AFFB-1F9B9174A61A}">
      <dsp:nvSpPr>
        <dsp:cNvPr id="0" name=""/>
        <dsp:cNvSpPr/>
      </dsp:nvSpPr>
      <dsp:spPr>
        <a:xfrm>
          <a:off x="0" y="1218591"/>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74999-A613-4E68-A7E5-68ABC87F728C}">
      <dsp:nvSpPr>
        <dsp:cNvPr id="0" name=""/>
        <dsp:cNvSpPr/>
      </dsp:nvSpPr>
      <dsp:spPr>
        <a:xfrm>
          <a:off x="0" y="1218591"/>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Central Paramedical Support Service Unit (CPMS)</a:t>
          </a:r>
        </a:p>
      </dsp:txBody>
      <dsp:txXfrm>
        <a:off x="0" y="1218591"/>
        <a:ext cx="7476312" cy="405470"/>
      </dsp:txXfrm>
    </dsp:sp>
    <dsp:sp modelId="{464C3FAC-41EF-461E-A262-37CDB642309B}">
      <dsp:nvSpPr>
        <dsp:cNvPr id="0" name=""/>
        <dsp:cNvSpPr/>
      </dsp:nvSpPr>
      <dsp:spPr>
        <a:xfrm>
          <a:off x="0" y="1624062"/>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F5782-A59E-4575-B3B7-2DA7A4D00B07}">
      <dsp:nvSpPr>
        <dsp:cNvPr id="0" name=""/>
        <dsp:cNvSpPr/>
      </dsp:nvSpPr>
      <dsp:spPr>
        <a:xfrm>
          <a:off x="0" y="1624062"/>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Central Psychological Support Service (CPSS)</a:t>
          </a:r>
        </a:p>
      </dsp:txBody>
      <dsp:txXfrm>
        <a:off x="0" y="1624062"/>
        <a:ext cx="7476312" cy="405470"/>
      </dsp:txXfrm>
    </dsp:sp>
    <dsp:sp modelId="{A863945D-EA2D-4FF7-96DB-3E31F97FB68A}">
      <dsp:nvSpPr>
        <dsp:cNvPr id="0" name=""/>
        <dsp:cNvSpPr/>
      </dsp:nvSpPr>
      <dsp:spPr>
        <a:xfrm>
          <a:off x="0" y="2029532"/>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7C86B-5DD6-4017-8AFB-013EEBED2BC8}">
      <dsp:nvSpPr>
        <dsp:cNvPr id="0" name=""/>
        <dsp:cNvSpPr/>
      </dsp:nvSpPr>
      <dsp:spPr>
        <a:xfrm>
          <a:off x="0" y="2029532"/>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Day Respite Service</a:t>
          </a:r>
        </a:p>
      </dsp:txBody>
      <dsp:txXfrm>
        <a:off x="0" y="2029532"/>
        <a:ext cx="7476312" cy="405470"/>
      </dsp:txXfrm>
    </dsp:sp>
    <dsp:sp modelId="{7A738363-9B81-4DBF-8011-68DAB1C80D36}">
      <dsp:nvSpPr>
        <dsp:cNvPr id="0" name=""/>
        <dsp:cNvSpPr/>
      </dsp:nvSpPr>
      <dsp:spPr>
        <a:xfrm>
          <a:off x="0" y="2435003"/>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1B610-8EF6-4915-AD3E-8CAD1299AB58}">
      <dsp:nvSpPr>
        <dsp:cNvPr id="0" name=""/>
        <dsp:cNvSpPr/>
      </dsp:nvSpPr>
      <dsp:spPr>
        <a:xfrm>
          <a:off x="0" y="2435003"/>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Residential Respite Service</a:t>
          </a:r>
        </a:p>
      </dsp:txBody>
      <dsp:txXfrm>
        <a:off x="0" y="2435003"/>
        <a:ext cx="7476312" cy="405470"/>
      </dsp:txXfrm>
    </dsp:sp>
    <dsp:sp modelId="{95D2C2B6-CADC-4BB7-9CE9-839E86E777D9}">
      <dsp:nvSpPr>
        <dsp:cNvPr id="0" name=""/>
        <dsp:cNvSpPr/>
      </dsp:nvSpPr>
      <dsp:spPr>
        <a:xfrm>
          <a:off x="0" y="2840473"/>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0A346-FFEF-462F-BB1D-176C7FD7B265}">
      <dsp:nvSpPr>
        <dsp:cNvPr id="0" name=""/>
        <dsp:cNvSpPr/>
      </dsp:nvSpPr>
      <dsp:spPr>
        <a:xfrm>
          <a:off x="0" y="2840473"/>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Agency-based Occupational Therapy Service</a:t>
          </a:r>
        </a:p>
      </dsp:txBody>
      <dsp:txXfrm>
        <a:off x="0" y="2840473"/>
        <a:ext cx="7476312" cy="405470"/>
      </dsp:txXfrm>
    </dsp:sp>
    <dsp:sp modelId="{E2E186F7-D3AF-40E8-A605-3B1FC5FC00C1}">
      <dsp:nvSpPr>
        <dsp:cNvPr id="0" name=""/>
        <dsp:cNvSpPr/>
      </dsp:nvSpPr>
      <dsp:spPr>
        <a:xfrm>
          <a:off x="0" y="3245944"/>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3829D-C0D4-45AC-A400-ECC5A3CCF42D}">
      <dsp:nvSpPr>
        <dsp:cNvPr id="0" name=""/>
        <dsp:cNvSpPr/>
      </dsp:nvSpPr>
      <dsp:spPr>
        <a:xfrm>
          <a:off x="0" y="3245944"/>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Mobile Van for Publicity Service on Mental Wellness</a:t>
          </a:r>
        </a:p>
      </dsp:txBody>
      <dsp:txXfrm>
        <a:off x="0" y="3245944"/>
        <a:ext cx="7476312" cy="405470"/>
      </dsp:txXfrm>
    </dsp:sp>
    <dsp:sp modelId="{FF2FB2D3-24D7-4716-8029-880B73147A67}">
      <dsp:nvSpPr>
        <dsp:cNvPr id="0" name=""/>
        <dsp:cNvSpPr/>
      </dsp:nvSpPr>
      <dsp:spPr>
        <a:xfrm>
          <a:off x="0" y="3651414"/>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386C46-9D78-40F1-81AF-6E21D31898D9}">
      <dsp:nvSpPr>
        <dsp:cNvPr id="0" name=""/>
        <dsp:cNvSpPr/>
      </dsp:nvSpPr>
      <dsp:spPr>
        <a:xfrm>
          <a:off x="0" y="3651414"/>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Pilot Project on Integrated Community Rehabilitation Centre (ICRC)</a:t>
          </a:r>
        </a:p>
      </dsp:txBody>
      <dsp:txXfrm>
        <a:off x="0" y="3651414"/>
        <a:ext cx="7476312" cy="405470"/>
      </dsp:txXfrm>
    </dsp:sp>
    <dsp:sp modelId="{A19FA625-ED99-464F-818A-3D37EE027BEA}">
      <dsp:nvSpPr>
        <dsp:cNvPr id="0" name=""/>
        <dsp:cNvSpPr/>
      </dsp:nvSpPr>
      <dsp:spPr>
        <a:xfrm>
          <a:off x="0" y="4056885"/>
          <a:ext cx="747631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D53FA-F7D2-4429-8115-CEE4D7440973}">
      <dsp:nvSpPr>
        <dsp:cNvPr id="0" name=""/>
        <dsp:cNvSpPr/>
      </dsp:nvSpPr>
      <dsp:spPr>
        <a:xfrm>
          <a:off x="0" y="4056885"/>
          <a:ext cx="7476312" cy="40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Care support</a:t>
          </a:r>
        </a:p>
      </dsp:txBody>
      <dsp:txXfrm>
        <a:off x="0" y="4056885"/>
        <a:ext cx="7476312" cy="4054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52F88-CE19-4C9E-BF25-35C103A7F77E}">
      <dsp:nvSpPr>
        <dsp:cNvPr id="0" name=""/>
        <dsp:cNvSpPr/>
      </dsp:nvSpPr>
      <dsp:spPr>
        <a:xfrm>
          <a:off x="1664265" y="337365"/>
          <a:ext cx="2562797" cy="2562797"/>
        </a:xfrm>
        <a:prstGeom prst="pieWedg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Secondary Setting in Social Work Service</a:t>
          </a:r>
        </a:p>
      </dsp:txBody>
      <dsp:txXfrm>
        <a:off x="2414891" y="1087991"/>
        <a:ext cx="1812171" cy="1812171"/>
      </dsp:txXfrm>
    </dsp:sp>
    <dsp:sp modelId="{7FB63E9F-69D3-47F8-A784-F314D9D16EA0}">
      <dsp:nvSpPr>
        <dsp:cNvPr id="0" name=""/>
        <dsp:cNvSpPr/>
      </dsp:nvSpPr>
      <dsp:spPr>
        <a:xfrm rot="5400000">
          <a:off x="4345437" y="337365"/>
          <a:ext cx="2562797" cy="2562797"/>
        </a:xfrm>
        <a:prstGeom prst="pieWedg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Case Management</a:t>
          </a:r>
        </a:p>
      </dsp:txBody>
      <dsp:txXfrm rot="-5400000">
        <a:off x="4345437" y="1087991"/>
        <a:ext cx="1812171" cy="1812171"/>
      </dsp:txXfrm>
    </dsp:sp>
    <dsp:sp modelId="{5C7A751D-799C-48AC-8BC5-19BDF253C911}">
      <dsp:nvSpPr>
        <dsp:cNvPr id="0" name=""/>
        <dsp:cNvSpPr/>
      </dsp:nvSpPr>
      <dsp:spPr>
        <a:xfrm rot="10800000">
          <a:off x="4345437" y="3018536"/>
          <a:ext cx="2562797" cy="2562797"/>
        </a:xfrm>
        <a:prstGeom prst="pieWedg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Group/</a:t>
          </a:r>
        </a:p>
        <a:p>
          <a:pPr marL="0" lvl="0" indent="0" algn="ctr" defTabSz="889000">
            <a:lnSpc>
              <a:spcPct val="90000"/>
            </a:lnSpc>
            <a:spcBef>
              <a:spcPct val="0"/>
            </a:spcBef>
            <a:spcAft>
              <a:spcPct val="35000"/>
            </a:spcAft>
            <a:buNone/>
          </a:pPr>
          <a:r>
            <a:rPr lang="en-US" sz="2000" kern="1200" dirty="0"/>
            <a:t>program work</a:t>
          </a:r>
        </a:p>
      </dsp:txBody>
      <dsp:txXfrm rot="10800000">
        <a:off x="4345437" y="3018536"/>
        <a:ext cx="1812171" cy="1812171"/>
      </dsp:txXfrm>
    </dsp:sp>
    <dsp:sp modelId="{59A86E9B-8F1E-4E88-8E90-93F08BB66E87}">
      <dsp:nvSpPr>
        <dsp:cNvPr id="0" name=""/>
        <dsp:cNvSpPr/>
      </dsp:nvSpPr>
      <dsp:spPr>
        <a:xfrm rot="16200000">
          <a:off x="1664265" y="3018536"/>
          <a:ext cx="2562797" cy="2562797"/>
        </a:xfrm>
        <a:prstGeom prst="pieWedg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Administrative work</a:t>
          </a:r>
        </a:p>
      </dsp:txBody>
      <dsp:txXfrm rot="5400000">
        <a:off x="2414891" y="3018536"/>
        <a:ext cx="1812171" cy="1812171"/>
      </dsp:txXfrm>
    </dsp:sp>
    <dsp:sp modelId="{D5480681-0A1E-46D2-A8D7-C1265580BD6E}">
      <dsp:nvSpPr>
        <dsp:cNvPr id="0" name=""/>
        <dsp:cNvSpPr/>
      </dsp:nvSpPr>
      <dsp:spPr>
        <a:xfrm>
          <a:off x="3843827" y="2426667"/>
          <a:ext cx="884845" cy="769431"/>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5CB75-6279-4AA1-B15D-D3F015D9D3CE}">
      <dsp:nvSpPr>
        <dsp:cNvPr id="0" name=""/>
        <dsp:cNvSpPr/>
      </dsp:nvSpPr>
      <dsp:spPr>
        <a:xfrm rot="10800000">
          <a:off x="3843827" y="2722601"/>
          <a:ext cx="884845" cy="769431"/>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7AD41-8185-4BB0-8B40-BDE2083DB9CD}">
      <dsp:nvSpPr>
        <dsp:cNvPr id="0" name=""/>
        <dsp:cNvSpPr/>
      </dsp:nvSpPr>
      <dsp:spPr>
        <a:xfrm>
          <a:off x="0" y="2042"/>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DF0C8-572E-4928-B025-E9D2184EDD06}">
      <dsp:nvSpPr>
        <dsp:cNvPr id="0" name=""/>
        <dsp:cNvSpPr/>
      </dsp:nvSpPr>
      <dsp:spPr>
        <a:xfrm>
          <a:off x="313145" y="234960"/>
          <a:ext cx="569355" cy="56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85D902-6978-4BE5-BDDB-6241FD2A9BBE}">
      <dsp:nvSpPr>
        <dsp:cNvPr id="0" name=""/>
        <dsp:cNvSpPr/>
      </dsp:nvSpPr>
      <dsp:spPr>
        <a:xfrm>
          <a:off x="1195647" y="2042"/>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a:t>Name : Monica Mok</a:t>
          </a:r>
        </a:p>
      </dsp:txBody>
      <dsp:txXfrm>
        <a:off x="1195647" y="2042"/>
        <a:ext cx="3035833" cy="1035192"/>
      </dsp:txXfrm>
    </dsp:sp>
    <dsp:sp modelId="{49C0F1E7-4AF1-4D8C-A012-774645F436D3}">
      <dsp:nvSpPr>
        <dsp:cNvPr id="0" name=""/>
        <dsp:cNvSpPr/>
      </dsp:nvSpPr>
      <dsp:spPr>
        <a:xfrm>
          <a:off x="0" y="1296033"/>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3AEE2-C569-47B1-AB00-1675DC199E09}">
      <dsp:nvSpPr>
        <dsp:cNvPr id="0" name=""/>
        <dsp:cNvSpPr/>
      </dsp:nvSpPr>
      <dsp:spPr>
        <a:xfrm>
          <a:off x="313145" y="1528951"/>
          <a:ext cx="569355" cy="56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31CB2D-0DED-47F1-A1C9-51543A69FEAA}">
      <dsp:nvSpPr>
        <dsp:cNvPr id="0" name=""/>
        <dsp:cNvSpPr/>
      </dsp:nvSpPr>
      <dsp:spPr>
        <a:xfrm>
          <a:off x="1195647" y="1296033"/>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a:t>Room  : CJT 553</a:t>
          </a:r>
        </a:p>
      </dsp:txBody>
      <dsp:txXfrm>
        <a:off x="1195647" y="1296033"/>
        <a:ext cx="3035833" cy="1035192"/>
      </dsp:txXfrm>
    </dsp:sp>
    <dsp:sp modelId="{BE554291-7A23-401F-B993-94B470EB06A2}">
      <dsp:nvSpPr>
        <dsp:cNvPr id="0" name=""/>
        <dsp:cNvSpPr/>
      </dsp:nvSpPr>
      <dsp:spPr>
        <a:xfrm>
          <a:off x="0" y="2590024"/>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DF6E47-783A-4B10-B37B-94872EB6F70D}">
      <dsp:nvSpPr>
        <dsp:cNvPr id="0" name=""/>
        <dsp:cNvSpPr/>
      </dsp:nvSpPr>
      <dsp:spPr>
        <a:xfrm>
          <a:off x="313145" y="2822942"/>
          <a:ext cx="569355" cy="56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86E0AB-FF4B-421B-B4ED-9B45400D6CA3}">
      <dsp:nvSpPr>
        <dsp:cNvPr id="0" name=""/>
        <dsp:cNvSpPr/>
      </dsp:nvSpPr>
      <dsp:spPr>
        <a:xfrm>
          <a:off x="1195647" y="2590024"/>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dirty="0"/>
            <a:t>Tel      : 3917 1153</a:t>
          </a:r>
        </a:p>
      </dsp:txBody>
      <dsp:txXfrm>
        <a:off x="1195647" y="2590024"/>
        <a:ext cx="3035833" cy="1035192"/>
      </dsp:txXfrm>
    </dsp:sp>
    <dsp:sp modelId="{69722041-3E7A-4000-8082-E1B3F3BF7507}">
      <dsp:nvSpPr>
        <dsp:cNvPr id="0" name=""/>
        <dsp:cNvSpPr/>
      </dsp:nvSpPr>
      <dsp:spPr>
        <a:xfrm>
          <a:off x="0" y="3884014"/>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43440-8E97-4BCD-B2CC-192635C74170}">
      <dsp:nvSpPr>
        <dsp:cNvPr id="0" name=""/>
        <dsp:cNvSpPr/>
      </dsp:nvSpPr>
      <dsp:spPr>
        <a:xfrm>
          <a:off x="313145" y="4116933"/>
          <a:ext cx="569355" cy="5693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7D394D-470C-4E96-B82E-6CDE3761EC0D}">
      <dsp:nvSpPr>
        <dsp:cNvPr id="0" name=""/>
        <dsp:cNvSpPr/>
      </dsp:nvSpPr>
      <dsp:spPr>
        <a:xfrm>
          <a:off x="1195647" y="3884014"/>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dirty="0"/>
            <a:t>Email  : </a:t>
          </a:r>
          <a:r>
            <a:rPr lang="en-US" sz="2100" kern="1200" dirty="0">
              <a:hlinkClick xmlns:r="http://schemas.openxmlformats.org/officeDocument/2006/relationships" r:id="rId9"/>
            </a:rPr>
            <a:t>monicahwm@hku.hk</a:t>
          </a:r>
          <a:endParaRPr lang="en-US" sz="2100" kern="1200" dirty="0"/>
        </a:p>
      </dsp:txBody>
      <dsp:txXfrm>
        <a:off x="1195647" y="3884014"/>
        <a:ext cx="3035833" cy="1035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B44D-6832-4007-88BF-D05D110CD804}">
      <dsp:nvSpPr>
        <dsp:cNvPr id="0" name=""/>
        <dsp:cNvSpPr/>
      </dsp:nvSpPr>
      <dsp:spPr>
        <a:xfrm>
          <a:off x="274481" y="296161"/>
          <a:ext cx="1179777" cy="11797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D424EE7-DB68-40FB-B4FC-8B888A5DC092}">
      <dsp:nvSpPr>
        <dsp:cNvPr id="0" name=""/>
        <dsp:cNvSpPr/>
      </dsp:nvSpPr>
      <dsp:spPr>
        <a:xfrm>
          <a:off x="866795" y="325549"/>
          <a:ext cx="6294546" cy="117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zh-HK" sz="2000" b="1" kern="1200" dirty="0"/>
            <a:t>Community Integration</a:t>
          </a:r>
        </a:p>
        <a:p>
          <a:pPr marL="0" lvl="0" indent="0" algn="l" defTabSz="889000">
            <a:lnSpc>
              <a:spcPct val="90000"/>
            </a:lnSpc>
            <a:spcBef>
              <a:spcPct val="0"/>
            </a:spcBef>
            <a:spcAft>
              <a:spcPct val="35000"/>
            </a:spcAft>
            <a:buNone/>
          </a:pPr>
          <a:r>
            <a:rPr lang="en-US" altLang="zh-HK" sz="1800" kern="1200" dirty="0"/>
            <a:t>Lead as normal a life as possible</a:t>
          </a:r>
          <a:endParaRPr lang="zh-HK" altLang="en-US" sz="1300" kern="1200" dirty="0"/>
        </a:p>
      </dsp:txBody>
      <dsp:txXfrm>
        <a:off x="866795" y="325549"/>
        <a:ext cx="6294546" cy="1179777"/>
      </dsp:txXfrm>
    </dsp:sp>
    <dsp:sp modelId="{5798BE33-82B4-4100-866E-3C38662CC45A}">
      <dsp:nvSpPr>
        <dsp:cNvPr id="0" name=""/>
        <dsp:cNvSpPr/>
      </dsp:nvSpPr>
      <dsp:spPr>
        <a:xfrm>
          <a:off x="312848" y="1553427"/>
          <a:ext cx="1179777" cy="11797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CD6603ED-E4A8-47CC-BE9B-22E5CD1EE872}">
      <dsp:nvSpPr>
        <dsp:cNvPr id="0" name=""/>
        <dsp:cNvSpPr/>
      </dsp:nvSpPr>
      <dsp:spPr>
        <a:xfrm>
          <a:off x="866795" y="1514730"/>
          <a:ext cx="6294546" cy="117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zh-HK" sz="2000" b="1" kern="1200" dirty="0"/>
            <a:t>Strengths/potentials</a:t>
          </a:r>
        </a:p>
        <a:p>
          <a:pPr marL="0" lvl="0" indent="0" algn="l" defTabSz="889000">
            <a:lnSpc>
              <a:spcPct val="90000"/>
            </a:lnSpc>
            <a:spcBef>
              <a:spcPct val="0"/>
            </a:spcBef>
            <a:spcAft>
              <a:spcPct val="35000"/>
            </a:spcAft>
            <a:buNone/>
          </a:pPr>
          <a:r>
            <a:rPr lang="en-US" altLang="zh-HK" sz="1800" kern="1200" dirty="0"/>
            <a:t>Assist them in developing their </a:t>
          </a:r>
          <a:r>
            <a:rPr lang="en-US" altLang="zh-HK" sz="1800" b="1" kern="1200" dirty="0">
              <a:solidFill>
                <a:schemeClr val="accent1">
                  <a:lumMod val="50000"/>
                </a:schemeClr>
              </a:solidFill>
            </a:rPr>
            <a:t>physical, mental and social capabilities </a:t>
          </a:r>
          <a:r>
            <a:rPr lang="en-US" altLang="zh-HK" sz="1800" kern="1200" dirty="0"/>
            <a:t>to the fullest possible extent</a:t>
          </a:r>
          <a:endParaRPr lang="zh-HK" altLang="en-US" sz="1800" kern="1200" dirty="0"/>
        </a:p>
      </dsp:txBody>
      <dsp:txXfrm>
        <a:off x="866795" y="1514730"/>
        <a:ext cx="6294546" cy="1179777"/>
      </dsp:txXfrm>
    </dsp:sp>
    <dsp:sp modelId="{3530A7F2-D936-41C6-8036-F993114B60D2}">
      <dsp:nvSpPr>
        <dsp:cNvPr id="0" name=""/>
        <dsp:cNvSpPr/>
      </dsp:nvSpPr>
      <dsp:spPr>
        <a:xfrm>
          <a:off x="312848" y="2913014"/>
          <a:ext cx="1179777" cy="11797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0384E69-90D2-4D4C-AD72-AD1B4C0F0293}">
      <dsp:nvSpPr>
        <dsp:cNvPr id="0" name=""/>
        <dsp:cNvSpPr/>
      </dsp:nvSpPr>
      <dsp:spPr>
        <a:xfrm>
          <a:off x="906253" y="2779782"/>
          <a:ext cx="6294546" cy="1539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zh-HK" sz="2000" b="1" kern="1200" dirty="0"/>
            <a:t>Person Oriented</a:t>
          </a:r>
        </a:p>
        <a:p>
          <a:pPr marL="0" lvl="0" indent="0" algn="l" defTabSz="889000">
            <a:lnSpc>
              <a:spcPct val="90000"/>
            </a:lnSpc>
            <a:spcBef>
              <a:spcPct val="0"/>
            </a:spcBef>
            <a:spcAft>
              <a:spcPct val="35000"/>
            </a:spcAft>
            <a:buNone/>
          </a:pPr>
          <a:r>
            <a:rPr lang="en-US" altLang="zh-HK" sz="1800" kern="1200" dirty="0"/>
            <a:t>-  Acknowledge the </a:t>
          </a:r>
          <a:r>
            <a:rPr lang="en-US" altLang="zh-HK" sz="1800" b="1" kern="1200" dirty="0">
              <a:solidFill>
                <a:schemeClr val="accent1">
                  <a:lumMod val="50000"/>
                </a:schemeClr>
              </a:solidFill>
            </a:rPr>
            <a:t>equal</a:t>
          </a:r>
          <a:r>
            <a:rPr lang="en-US" altLang="zh-HK" sz="1800" kern="1200" dirty="0"/>
            <a:t> rights</a:t>
          </a:r>
        </a:p>
        <a:p>
          <a:pPr marL="0" lvl="0" indent="0" algn="l" defTabSz="889000">
            <a:lnSpc>
              <a:spcPct val="90000"/>
            </a:lnSpc>
            <a:spcBef>
              <a:spcPct val="0"/>
            </a:spcBef>
            <a:spcAft>
              <a:spcPct val="35000"/>
            </a:spcAft>
            <a:buNone/>
          </a:pPr>
          <a:r>
            <a:rPr lang="en-US" altLang="zh-HK" sz="1800" kern="1200" dirty="0"/>
            <a:t>-  Be full members of the community</a:t>
          </a:r>
        </a:p>
        <a:p>
          <a:pPr marL="0" lvl="0" indent="0" algn="l" defTabSz="889000">
            <a:lnSpc>
              <a:spcPct val="90000"/>
            </a:lnSpc>
            <a:spcBef>
              <a:spcPct val="0"/>
            </a:spcBef>
            <a:spcAft>
              <a:spcPct val="35000"/>
            </a:spcAft>
            <a:buNone/>
          </a:pPr>
          <a:r>
            <a:rPr lang="en-US" altLang="zh-HK" sz="1800" kern="1200" dirty="0"/>
            <a:t>-  </a:t>
          </a:r>
          <a:r>
            <a:rPr lang="en-US" altLang="zh-HK" sz="1800" b="1" kern="1200" dirty="0">
              <a:solidFill>
                <a:schemeClr val="accent1">
                  <a:lumMod val="50000"/>
                </a:schemeClr>
              </a:solidFill>
            </a:rPr>
            <a:t>Contribute</a:t>
          </a:r>
          <a:r>
            <a:rPr lang="en-US" altLang="zh-HK" sz="1800" kern="1200" dirty="0"/>
            <a:t> to society as much as they can</a:t>
          </a:r>
          <a:endParaRPr lang="zh-HK" altLang="en-US" sz="1300" kern="1200" dirty="0"/>
        </a:p>
      </dsp:txBody>
      <dsp:txXfrm>
        <a:off x="906253" y="2779782"/>
        <a:ext cx="6294546" cy="1539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8E202-817B-4731-94EB-7627BA5BF6F6}">
      <dsp:nvSpPr>
        <dsp:cNvPr id="0" name=""/>
        <dsp:cNvSpPr/>
      </dsp:nvSpPr>
      <dsp:spPr>
        <a:xfrm>
          <a:off x="0" y="2970235"/>
          <a:ext cx="4231481" cy="19487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The overall prevalence rate of persons with disabilities was 8.1%</a:t>
          </a:r>
        </a:p>
      </dsp:txBody>
      <dsp:txXfrm>
        <a:off x="0" y="2970235"/>
        <a:ext cx="4231481" cy="1948795"/>
      </dsp:txXfrm>
    </dsp:sp>
    <dsp:sp modelId="{1911AD6D-EE67-4018-BC39-A95F26D606FF}">
      <dsp:nvSpPr>
        <dsp:cNvPr id="0" name=""/>
        <dsp:cNvSpPr/>
      </dsp:nvSpPr>
      <dsp:spPr>
        <a:xfrm rot="10800000">
          <a:off x="0" y="26646"/>
          <a:ext cx="4231481" cy="2997247"/>
        </a:xfrm>
        <a:prstGeom prst="upArrowCallout">
          <a:avLst/>
        </a:prstGeom>
        <a:solidFill>
          <a:schemeClr val="accent2">
            <a:hueOff val="-1324846"/>
            <a:satOff val="1201"/>
            <a:lumOff val="14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Around 600,000 persons had one or more types of disability (physical, mental, intellectual, </a:t>
          </a:r>
          <a:r>
            <a:rPr lang="en-US" sz="2800" kern="1200" dirty="0" err="1"/>
            <a:t>etc</a:t>
          </a:r>
          <a:r>
            <a:rPr lang="en-US" sz="2800" kern="1200" dirty="0"/>
            <a:t>)</a:t>
          </a:r>
        </a:p>
      </dsp:txBody>
      <dsp:txXfrm rot="10800000">
        <a:off x="0" y="26646"/>
        <a:ext cx="4231481" cy="194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E2726-1129-4D8F-9581-F1DC1646FCA8}">
      <dsp:nvSpPr>
        <dsp:cNvPr id="0" name=""/>
        <dsp:cNvSpPr/>
      </dsp:nvSpPr>
      <dsp:spPr>
        <a:xfrm>
          <a:off x="0" y="782951"/>
          <a:ext cx="3470674" cy="208240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dirty="0"/>
            <a:t>Children with disabilities from age </a:t>
          </a:r>
          <a:r>
            <a:rPr lang="en-US" sz="2900" b="1" i="1" kern="1200" dirty="0"/>
            <a:t>0-6</a:t>
          </a:r>
          <a:r>
            <a:rPr lang="en-US" sz="2900" b="0" i="0" kern="1200" dirty="0"/>
            <a:t> who have not yet started primary school.</a:t>
          </a:r>
          <a:r>
            <a:rPr lang="en-US" sz="2900" kern="1200" dirty="0"/>
            <a:t> </a:t>
          </a:r>
        </a:p>
      </dsp:txBody>
      <dsp:txXfrm>
        <a:off x="0" y="782951"/>
        <a:ext cx="3470674" cy="2082404"/>
      </dsp:txXfrm>
    </dsp:sp>
    <dsp:sp modelId="{129169EA-57B6-4ED4-B804-A6EB486AA5BA}">
      <dsp:nvSpPr>
        <dsp:cNvPr id="0" name=""/>
        <dsp:cNvSpPr/>
      </dsp:nvSpPr>
      <dsp:spPr>
        <a:xfrm>
          <a:off x="3818632" y="782962"/>
          <a:ext cx="3470674" cy="245680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Placement service target: </a:t>
          </a:r>
          <a:r>
            <a:rPr lang="en-US" sz="2900" b="1" i="1" u="sng" kern="1200" dirty="0">
              <a:solidFill>
                <a:schemeClr val="accent1">
                  <a:lumMod val="50000"/>
                </a:schemeClr>
              </a:solidFill>
              <a:effectLst>
                <a:outerShdw blurRad="38100" dist="38100" dir="2700000" algn="tl">
                  <a:srgbClr val="000000">
                    <a:alpha val="43137"/>
                  </a:srgbClr>
                </a:outerShdw>
              </a:effectLst>
            </a:rPr>
            <a:t>parents</a:t>
          </a:r>
          <a:r>
            <a:rPr lang="en-US" sz="2900" b="1" kern="1200" dirty="0"/>
            <a:t> </a:t>
          </a:r>
          <a:r>
            <a:rPr lang="en-US" sz="2900" kern="1200" dirty="0"/>
            <a:t>of children.  Students may have opportunities to work with children.</a:t>
          </a:r>
        </a:p>
      </dsp:txBody>
      <dsp:txXfrm>
        <a:off x="3818632" y="782962"/>
        <a:ext cx="3470674" cy="245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88756-4F7C-451E-BDA5-08365B7B98C9}">
      <dsp:nvSpPr>
        <dsp:cNvPr id="0" name=""/>
        <dsp:cNvSpPr/>
      </dsp:nvSpPr>
      <dsp:spPr>
        <a:xfrm>
          <a:off x="0" y="640"/>
          <a:ext cx="46932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3E0C9-0897-4B5A-9DFF-4C004313DAFB}">
      <dsp:nvSpPr>
        <dsp:cNvPr id="0" name=""/>
        <dsp:cNvSpPr/>
      </dsp:nvSpPr>
      <dsp:spPr>
        <a:xfrm>
          <a:off x="0" y="640"/>
          <a:ext cx="4693291" cy="104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Early Education and Training Centre</a:t>
          </a:r>
          <a:endParaRPr lang="en-US" sz="2000" kern="1200"/>
        </a:p>
      </dsp:txBody>
      <dsp:txXfrm>
        <a:off x="0" y="640"/>
        <a:ext cx="4693291" cy="1049610"/>
      </dsp:txXfrm>
    </dsp:sp>
    <dsp:sp modelId="{DBC26190-6DFE-4465-A5E0-8506254ED934}">
      <dsp:nvSpPr>
        <dsp:cNvPr id="0" name=""/>
        <dsp:cNvSpPr/>
      </dsp:nvSpPr>
      <dsp:spPr>
        <a:xfrm>
          <a:off x="0" y="1050251"/>
          <a:ext cx="46932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18EF9-0E18-4527-AAB6-8CB6EB4DB6C0}">
      <dsp:nvSpPr>
        <dsp:cNvPr id="0" name=""/>
        <dsp:cNvSpPr/>
      </dsp:nvSpPr>
      <dsp:spPr>
        <a:xfrm>
          <a:off x="0" y="1050251"/>
          <a:ext cx="4693291" cy="104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Special Child Care Centre</a:t>
          </a:r>
          <a:endParaRPr lang="en-US" sz="2000" kern="1200"/>
        </a:p>
      </dsp:txBody>
      <dsp:txXfrm>
        <a:off x="0" y="1050251"/>
        <a:ext cx="4693291" cy="1049610"/>
      </dsp:txXfrm>
    </dsp:sp>
    <dsp:sp modelId="{1860D4DA-F8E8-494F-BAD6-9512A897521D}">
      <dsp:nvSpPr>
        <dsp:cNvPr id="0" name=""/>
        <dsp:cNvSpPr/>
      </dsp:nvSpPr>
      <dsp:spPr>
        <a:xfrm>
          <a:off x="0" y="2099861"/>
          <a:ext cx="46932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0301E-D9EB-4371-9E8D-D2339F37D0F8}">
      <dsp:nvSpPr>
        <dsp:cNvPr id="0" name=""/>
        <dsp:cNvSpPr/>
      </dsp:nvSpPr>
      <dsp:spPr>
        <a:xfrm>
          <a:off x="0" y="2099861"/>
          <a:ext cx="4693291" cy="104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Training Subsidy for Children who were on the Waiting List of Subvented Pre-school Rehabilitation Services’ (TSP)  2014</a:t>
          </a:r>
        </a:p>
      </dsp:txBody>
      <dsp:txXfrm>
        <a:off x="0" y="2099861"/>
        <a:ext cx="4693291" cy="1049610"/>
      </dsp:txXfrm>
    </dsp:sp>
    <dsp:sp modelId="{849D3289-5C69-487C-AD3E-5CB30DC65CE1}">
      <dsp:nvSpPr>
        <dsp:cNvPr id="0" name=""/>
        <dsp:cNvSpPr/>
      </dsp:nvSpPr>
      <dsp:spPr>
        <a:xfrm>
          <a:off x="0" y="3149472"/>
          <a:ext cx="46932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C2213-066D-4339-BCBE-FAD006E6C908}">
      <dsp:nvSpPr>
        <dsp:cNvPr id="0" name=""/>
        <dsp:cNvSpPr/>
      </dsp:nvSpPr>
      <dsp:spPr>
        <a:xfrm>
          <a:off x="0" y="3149472"/>
          <a:ext cx="4693291" cy="104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Pilot Project on Tier 1 Support Services in Kindergartens/ Kindergarten-cum-Child Care Centres  2020</a:t>
          </a:r>
        </a:p>
      </dsp:txBody>
      <dsp:txXfrm>
        <a:off x="0" y="3149472"/>
        <a:ext cx="4693291" cy="1049610"/>
      </dsp:txXfrm>
    </dsp:sp>
    <dsp:sp modelId="{DF427B87-0C24-4761-844B-D1311508AFBA}">
      <dsp:nvSpPr>
        <dsp:cNvPr id="0" name=""/>
        <dsp:cNvSpPr/>
      </dsp:nvSpPr>
      <dsp:spPr>
        <a:xfrm>
          <a:off x="0" y="4199082"/>
          <a:ext cx="46932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4C353-7E47-4C0D-B7AC-9325D4190FB6}">
      <dsp:nvSpPr>
        <dsp:cNvPr id="0" name=""/>
        <dsp:cNvSpPr/>
      </dsp:nvSpPr>
      <dsp:spPr>
        <a:xfrm>
          <a:off x="0" y="4199082"/>
          <a:ext cx="4693291" cy="104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Parent Resource Centre</a:t>
          </a:r>
          <a:endParaRPr lang="en-US" sz="2000" kern="1200"/>
        </a:p>
      </dsp:txBody>
      <dsp:txXfrm>
        <a:off x="0" y="4199082"/>
        <a:ext cx="4693291" cy="1049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FF595-3AFF-4C35-B08B-18AF68794460}">
      <dsp:nvSpPr>
        <dsp:cNvPr id="0" name=""/>
        <dsp:cNvSpPr/>
      </dsp:nvSpPr>
      <dsp:spPr>
        <a:xfrm>
          <a:off x="0" y="407"/>
          <a:ext cx="4112458" cy="954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8F910-1EED-4E8A-970E-5CB06D64C5ED}">
      <dsp:nvSpPr>
        <dsp:cNvPr id="0" name=""/>
        <dsp:cNvSpPr/>
      </dsp:nvSpPr>
      <dsp:spPr>
        <a:xfrm>
          <a:off x="288736" y="215170"/>
          <a:ext cx="524975" cy="5249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361D5-58BE-41C6-8A80-387AE6767E3E}">
      <dsp:nvSpPr>
        <dsp:cNvPr id="0" name=""/>
        <dsp:cNvSpPr/>
      </dsp:nvSpPr>
      <dsp:spPr>
        <a:xfrm>
          <a:off x="1102449" y="407"/>
          <a:ext cx="3010008"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1111250">
            <a:lnSpc>
              <a:spcPct val="100000"/>
            </a:lnSpc>
            <a:spcBef>
              <a:spcPct val="0"/>
            </a:spcBef>
            <a:spcAft>
              <a:spcPct val="35000"/>
            </a:spcAft>
            <a:buNone/>
          </a:pPr>
          <a:r>
            <a:rPr lang="en-US" sz="2500" kern="1200"/>
            <a:t>Normal office working hour</a:t>
          </a:r>
        </a:p>
      </dsp:txBody>
      <dsp:txXfrm>
        <a:off x="1102449" y="407"/>
        <a:ext cx="3010008" cy="954501"/>
      </dsp:txXfrm>
    </dsp:sp>
    <dsp:sp modelId="{F4BAFCA1-175A-4C6A-B6EE-8BE777EAE603}">
      <dsp:nvSpPr>
        <dsp:cNvPr id="0" name=""/>
        <dsp:cNvSpPr/>
      </dsp:nvSpPr>
      <dsp:spPr>
        <a:xfrm>
          <a:off x="0" y="1193535"/>
          <a:ext cx="4112458" cy="954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FA0C9-4E85-4A27-BD64-C99F64F19C8B}">
      <dsp:nvSpPr>
        <dsp:cNvPr id="0" name=""/>
        <dsp:cNvSpPr/>
      </dsp:nvSpPr>
      <dsp:spPr>
        <a:xfrm>
          <a:off x="288736" y="1408298"/>
          <a:ext cx="524975" cy="524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A82F4-A090-4A79-B27C-6A47CB43F40C}">
      <dsp:nvSpPr>
        <dsp:cNvPr id="0" name=""/>
        <dsp:cNvSpPr/>
      </dsp:nvSpPr>
      <dsp:spPr>
        <a:xfrm>
          <a:off x="1102449" y="1193535"/>
          <a:ext cx="3010008"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1111250">
            <a:lnSpc>
              <a:spcPct val="100000"/>
            </a:lnSpc>
            <a:spcBef>
              <a:spcPct val="0"/>
            </a:spcBef>
            <a:spcAft>
              <a:spcPct val="35000"/>
            </a:spcAft>
            <a:buNone/>
          </a:pPr>
          <a:r>
            <a:rPr lang="en-US" sz="2500" kern="1200"/>
            <a:t>Usually, five days work</a:t>
          </a:r>
        </a:p>
      </dsp:txBody>
      <dsp:txXfrm>
        <a:off x="1102449" y="1193535"/>
        <a:ext cx="3010008" cy="954501"/>
      </dsp:txXfrm>
    </dsp:sp>
    <dsp:sp modelId="{D479B33D-B350-4F11-88CB-EC1FC1706C37}">
      <dsp:nvSpPr>
        <dsp:cNvPr id="0" name=""/>
        <dsp:cNvSpPr/>
      </dsp:nvSpPr>
      <dsp:spPr>
        <a:xfrm>
          <a:off x="0" y="2386662"/>
          <a:ext cx="4112458" cy="954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D13DF-AEC4-4F79-9BF3-6F52C22D460C}">
      <dsp:nvSpPr>
        <dsp:cNvPr id="0" name=""/>
        <dsp:cNvSpPr/>
      </dsp:nvSpPr>
      <dsp:spPr>
        <a:xfrm>
          <a:off x="288736" y="2601425"/>
          <a:ext cx="524975" cy="524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004D1-2251-4F72-AA2B-9A4020FA7F14}">
      <dsp:nvSpPr>
        <dsp:cNvPr id="0" name=""/>
        <dsp:cNvSpPr/>
      </dsp:nvSpPr>
      <dsp:spPr>
        <a:xfrm>
          <a:off x="1102449" y="2386662"/>
          <a:ext cx="3010008"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1111250">
            <a:lnSpc>
              <a:spcPct val="100000"/>
            </a:lnSpc>
            <a:spcBef>
              <a:spcPct val="0"/>
            </a:spcBef>
            <a:spcAft>
              <a:spcPct val="35000"/>
            </a:spcAft>
            <a:buNone/>
          </a:pPr>
          <a:r>
            <a:rPr lang="en-US" sz="2500" kern="1200"/>
            <a:t>No night shift. </a:t>
          </a:r>
        </a:p>
      </dsp:txBody>
      <dsp:txXfrm>
        <a:off x="1102449" y="2386662"/>
        <a:ext cx="3010008" cy="9545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8EB87-CA65-46DE-B686-6F7219F164DF}">
      <dsp:nvSpPr>
        <dsp:cNvPr id="0" name=""/>
        <dsp:cNvSpPr/>
      </dsp:nvSpPr>
      <dsp:spPr>
        <a:xfrm>
          <a:off x="282838" y="1624"/>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Physically Handicapped Persons</a:t>
          </a:r>
          <a:endParaRPr lang="en-US" sz="1800" kern="1200" dirty="0">
            <a:solidFill>
              <a:schemeClr val="accent2"/>
            </a:solidFill>
          </a:endParaRPr>
        </a:p>
      </dsp:txBody>
      <dsp:txXfrm>
        <a:off x="282838" y="1624"/>
        <a:ext cx="2282693" cy="1369615"/>
      </dsp:txXfrm>
    </dsp:sp>
    <dsp:sp modelId="{16152C7F-A79D-4937-9C71-18B04462D804}">
      <dsp:nvSpPr>
        <dsp:cNvPr id="0" name=""/>
        <dsp:cNvSpPr/>
      </dsp:nvSpPr>
      <dsp:spPr>
        <a:xfrm>
          <a:off x="2793801" y="1624"/>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Persons with Intellectual </a:t>
          </a:r>
          <a:r>
            <a:rPr lang="en-US" sz="1800" b="1" kern="1200" dirty="0" err="1">
              <a:solidFill>
                <a:schemeClr val="accent2"/>
              </a:solidFill>
            </a:rPr>
            <a:t>defiits</a:t>
          </a:r>
          <a:endParaRPr lang="en-US" sz="1800" b="1" kern="1200" dirty="0">
            <a:solidFill>
              <a:schemeClr val="accent2"/>
            </a:solidFill>
          </a:endParaRPr>
        </a:p>
      </dsp:txBody>
      <dsp:txXfrm>
        <a:off x="2793801" y="1624"/>
        <a:ext cx="2282693" cy="1369615"/>
      </dsp:txXfrm>
    </dsp:sp>
    <dsp:sp modelId="{6DFE5830-11FE-42A0-910B-11E36EB78EC6}">
      <dsp:nvSpPr>
        <dsp:cNvPr id="0" name=""/>
        <dsp:cNvSpPr/>
      </dsp:nvSpPr>
      <dsp:spPr>
        <a:xfrm>
          <a:off x="5304763" y="1624"/>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Persons in Mental Recovery</a:t>
          </a:r>
          <a:endParaRPr lang="en-US" sz="1800" kern="1200" dirty="0">
            <a:solidFill>
              <a:schemeClr val="accent2"/>
            </a:solidFill>
          </a:endParaRPr>
        </a:p>
      </dsp:txBody>
      <dsp:txXfrm>
        <a:off x="5304763" y="1624"/>
        <a:ext cx="2282693" cy="1369615"/>
      </dsp:txXfrm>
    </dsp:sp>
    <dsp:sp modelId="{7F420F0E-F901-4E8A-B2F0-7827C7027345}">
      <dsp:nvSpPr>
        <dsp:cNvPr id="0" name=""/>
        <dsp:cNvSpPr/>
      </dsp:nvSpPr>
      <dsp:spPr>
        <a:xfrm>
          <a:off x="282838" y="1599510"/>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Visually Impaired Persons</a:t>
          </a:r>
        </a:p>
      </dsp:txBody>
      <dsp:txXfrm>
        <a:off x="282838" y="1599510"/>
        <a:ext cx="2282693" cy="1369615"/>
      </dsp:txXfrm>
    </dsp:sp>
    <dsp:sp modelId="{5B684762-8BEC-4BD8-B381-AFFF63E6A7E3}">
      <dsp:nvSpPr>
        <dsp:cNvPr id="0" name=""/>
        <dsp:cNvSpPr/>
      </dsp:nvSpPr>
      <dsp:spPr>
        <a:xfrm>
          <a:off x="2793801" y="1599510"/>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Emergency Placement</a:t>
          </a:r>
        </a:p>
      </dsp:txBody>
      <dsp:txXfrm>
        <a:off x="2793801" y="1599510"/>
        <a:ext cx="2282693" cy="1369615"/>
      </dsp:txXfrm>
    </dsp:sp>
    <dsp:sp modelId="{08DECF4C-8EB9-463A-917C-02DFEE25029D}">
      <dsp:nvSpPr>
        <dsp:cNvPr id="0" name=""/>
        <dsp:cNvSpPr/>
      </dsp:nvSpPr>
      <dsp:spPr>
        <a:xfrm>
          <a:off x="5304763" y="1599510"/>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Professional Therapy Services</a:t>
          </a:r>
        </a:p>
      </dsp:txBody>
      <dsp:txXfrm>
        <a:off x="5304763" y="1599510"/>
        <a:ext cx="2282693" cy="1369615"/>
      </dsp:txXfrm>
    </dsp:sp>
    <dsp:sp modelId="{F497D228-49EC-43A0-868F-A55286FD8970}">
      <dsp:nvSpPr>
        <dsp:cNvPr id="0" name=""/>
        <dsp:cNvSpPr/>
      </dsp:nvSpPr>
      <dsp:spPr>
        <a:xfrm>
          <a:off x="1538320" y="3197395"/>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Bought Place Scheme (BPS) for Private Residential Care Homes for Persons with Disabilities (RCHDs)</a:t>
          </a:r>
        </a:p>
      </dsp:txBody>
      <dsp:txXfrm>
        <a:off x="1538320" y="3197395"/>
        <a:ext cx="2282693" cy="1369615"/>
      </dsp:txXfrm>
    </dsp:sp>
    <dsp:sp modelId="{CED21947-6E35-4E24-AFB1-E4A5143D2FD6}">
      <dsp:nvSpPr>
        <dsp:cNvPr id="0" name=""/>
        <dsp:cNvSpPr/>
      </dsp:nvSpPr>
      <dsp:spPr>
        <a:xfrm>
          <a:off x="4049282" y="3197395"/>
          <a:ext cx="2282693" cy="13696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Self-financing Hostel</a:t>
          </a:r>
        </a:p>
      </dsp:txBody>
      <dsp:txXfrm>
        <a:off x="4049282" y="3197395"/>
        <a:ext cx="2282693" cy="1369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86FE0-5C22-4D1F-B068-598A5D3FB18C}">
      <dsp:nvSpPr>
        <dsp:cNvPr id="0" name=""/>
        <dsp:cNvSpPr/>
      </dsp:nvSpPr>
      <dsp:spPr>
        <a:xfrm>
          <a:off x="4569" y="744671"/>
          <a:ext cx="963903" cy="9639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5B893F-341E-4F98-84BA-E265864121E4}">
      <dsp:nvSpPr>
        <dsp:cNvPr id="0" name=""/>
        <dsp:cNvSpPr/>
      </dsp:nvSpPr>
      <dsp:spPr>
        <a:xfrm>
          <a:off x="206989" y="947090"/>
          <a:ext cx="559064" cy="5590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75EEE-0327-4221-AE6C-95D3CBE5A67C}">
      <dsp:nvSpPr>
        <dsp:cNvPr id="0" name=""/>
        <dsp:cNvSpPr/>
      </dsp:nvSpPr>
      <dsp:spPr>
        <a:xfrm>
          <a:off x="1175023" y="744671"/>
          <a:ext cx="2272059" cy="96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Hostel</a:t>
          </a:r>
        </a:p>
      </dsp:txBody>
      <dsp:txXfrm>
        <a:off x="1175023" y="744671"/>
        <a:ext cx="2272059" cy="963903"/>
      </dsp:txXfrm>
    </dsp:sp>
    <dsp:sp modelId="{87B91253-6A6C-4ED0-A2C9-90A9E7A23B80}">
      <dsp:nvSpPr>
        <dsp:cNvPr id="0" name=""/>
        <dsp:cNvSpPr/>
      </dsp:nvSpPr>
      <dsp:spPr>
        <a:xfrm>
          <a:off x="2644135" y="699926"/>
          <a:ext cx="963903" cy="9639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70189-4882-48AF-B76F-E4F9FEC8E228}">
      <dsp:nvSpPr>
        <dsp:cNvPr id="0" name=""/>
        <dsp:cNvSpPr/>
      </dsp:nvSpPr>
      <dsp:spPr>
        <a:xfrm>
          <a:off x="2864105" y="902348"/>
          <a:ext cx="559064" cy="5590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47BF3-A8D9-4A5C-BFDD-F16F9873925B}">
      <dsp:nvSpPr>
        <dsp:cNvPr id="0" name=""/>
        <dsp:cNvSpPr/>
      </dsp:nvSpPr>
      <dsp:spPr>
        <a:xfrm>
          <a:off x="3824321" y="625185"/>
          <a:ext cx="2272059" cy="96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Halfway House</a:t>
          </a:r>
        </a:p>
      </dsp:txBody>
      <dsp:txXfrm>
        <a:off x="3824321" y="625185"/>
        <a:ext cx="2272059" cy="963903"/>
      </dsp:txXfrm>
    </dsp:sp>
    <dsp:sp modelId="{D947B882-4A76-4B1F-AFAE-253EEB83B9AC}">
      <dsp:nvSpPr>
        <dsp:cNvPr id="0" name=""/>
        <dsp:cNvSpPr/>
      </dsp:nvSpPr>
      <dsp:spPr>
        <a:xfrm>
          <a:off x="4569" y="2408473"/>
          <a:ext cx="963903" cy="9639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24A12-30EE-4D14-8312-5763EC731258}">
      <dsp:nvSpPr>
        <dsp:cNvPr id="0" name=""/>
        <dsp:cNvSpPr/>
      </dsp:nvSpPr>
      <dsp:spPr>
        <a:xfrm>
          <a:off x="206989" y="2610892"/>
          <a:ext cx="559064" cy="5590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C9BE5-568D-4087-9D1B-982C7D495F0F}">
      <dsp:nvSpPr>
        <dsp:cNvPr id="0" name=""/>
        <dsp:cNvSpPr/>
      </dsp:nvSpPr>
      <dsp:spPr>
        <a:xfrm>
          <a:off x="1175023" y="2408473"/>
          <a:ext cx="2272059" cy="96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Supported Hostel (SHOS) for Persons in Mental Recovery</a:t>
          </a:r>
        </a:p>
      </dsp:txBody>
      <dsp:txXfrm>
        <a:off x="1175023" y="2408473"/>
        <a:ext cx="2272059" cy="963903"/>
      </dsp:txXfrm>
    </dsp:sp>
    <dsp:sp modelId="{9DB6AACE-3A23-4A17-BE2B-D992A0A9B79E}">
      <dsp:nvSpPr>
        <dsp:cNvPr id="0" name=""/>
        <dsp:cNvSpPr/>
      </dsp:nvSpPr>
      <dsp:spPr>
        <a:xfrm>
          <a:off x="3515871" y="2349935"/>
          <a:ext cx="963903" cy="9639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8FB4A-26AD-4337-9A12-AB67931B85A7}">
      <dsp:nvSpPr>
        <dsp:cNvPr id="0" name=""/>
        <dsp:cNvSpPr/>
      </dsp:nvSpPr>
      <dsp:spPr>
        <a:xfrm>
          <a:off x="3789798" y="2505089"/>
          <a:ext cx="559064" cy="5590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45987-A58C-4BCB-9444-875649E30C23}">
      <dsp:nvSpPr>
        <dsp:cNvPr id="0" name=""/>
        <dsp:cNvSpPr/>
      </dsp:nvSpPr>
      <dsp:spPr>
        <a:xfrm>
          <a:off x="4596004" y="2349935"/>
          <a:ext cx="2272059" cy="96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Long Stay Care Home</a:t>
          </a:r>
        </a:p>
      </dsp:txBody>
      <dsp:txXfrm>
        <a:off x="4596004" y="2349935"/>
        <a:ext cx="2272059" cy="9639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44AF3-4D63-430D-9C9C-72B50E8EDA83}">
      <dsp:nvSpPr>
        <dsp:cNvPr id="0" name=""/>
        <dsp:cNvSpPr/>
      </dsp:nvSpPr>
      <dsp:spPr>
        <a:xfrm>
          <a:off x="416647" y="3661"/>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District Support Centre for Persons with Disabilities</a:t>
          </a:r>
        </a:p>
      </dsp:txBody>
      <dsp:txXfrm>
        <a:off x="416647" y="3661"/>
        <a:ext cx="1677489" cy="1006493"/>
      </dsp:txXfrm>
    </dsp:sp>
    <dsp:sp modelId="{AD71C832-8595-4EAB-829C-4D65219A4A77}">
      <dsp:nvSpPr>
        <dsp:cNvPr id="0" name=""/>
        <dsp:cNvSpPr/>
      </dsp:nvSpPr>
      <dsp:spPr>
        <a:xfrm>
          <a:off x="2261885" y="3661"/>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50000"/>
                </a:schemeClr>
              </a:solidFill>
            </a:rPr>
            <a:t>Community Rehabilitation Day Centre</a:t>
          </a:r>
          <a:endParaRPr lang="en-US" sz="1600" kern="1200" dirty="0">
            <a:solidFill>
              <a:schemeClr val="accent1">
                <a:lumMod val="50000"/>
              </a:schemeClr>
            </a:solidFill>
          </a:endParaRPr>
        </a:p>
      </dsp:txBody>
      <dsp:txXfrm>
        <a:off x="2261885" y="3661"/>
        <a:ext cx="1677489" cy="1006493"/>
      </dsp:txXfrm>
    </dsp:sp>
    <dsp:sp modelId="{F6EF6DBD-8A63-4EE4-991F-CDEBCFB52B13}">
      <dsp:nvSpPr>
        <dsp:cNvPr id="0" name=""/>
        <dsp:cNvSpPr/>
      </dsp:nvSpPr>
      <dsp:spPr>
        <a:xfrm>
          <a:off x="4107124" y="3661"/>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Day Care Service for Persons with Severe Disabilities</a:t>
          </a:r>
        </a:p>
      </dsp:txBody>
      <dsp:txXfrm>
        <a:off x="4107124" y="3661"/>
        <a:ext cx="1677489" cy="1006493"/>
      </dsp:txXfrm>
    </dsp:sp>
    <dsp:sp modelId="{DEDFFC25-5061-4927-A41B-CA88E345E169}">
      <dsp:nvSpPr>
        <dsp:cNvPr id="0" name=""/>
        <dsp:cNvSpPr/>
      </dsp:nvSpPr>
      <dsp:spPr>
        <a:xfrm>
          <a:off x="416647" y="1177903"/>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Social and Recreational Centre for the Disabled</a:t>
          </a:r>
        </a:p>
      </dsp:txBody>
      <dsp:txXfrm>
        <a:off x="416647" y="1177903"/>
        <a:ext cx="1677489" cy="1006493"/>
      </dsp:txXfrm>
    </dsp:sp>
    <dsp:sp modelId="{55C16A8F-819A-4B1B-B99A-4902F348F493}">
      <dsp:nvSpPr>
        <dsp:cNvPr id="0" name=""/>
        <dsp:cNvSpPr/>
      </dsp:nvSpPr>
      <dsp:spPr>
        <a:xfrm>
          <a:off x="2261885" y="1177903"/>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50000"/>
                </a:schemeClr>
              </a:solidFill>
            </a:rPr>
            <a:t>Integrated Community Centre for Mental Wellness</a:t>
          </a:r>
          <a:endParaRPr lang="en-US" sz="1600" kern="1200" dirty="0">
            <a:solidFill>
              <a:schemeClr val="accent1">
                <a:lumMod val="50000"/>
              </a:schemeClr>
            </a:solidFill>
          </a:endParaRPr>
        </a:p>
      </dsp:txBody>
      <dsp:txXfrm>
        <a:off x="2261885" y="1177903"/>
        <a:ext cx="1677489" cy="1006493"/>
      </dsp:txXfrm>
    </dsp:sp>
    <dsp:sp modelId="{6A396FF9-5FCA-4BA2-A86C-80D68B368F1C}">
      <dsp:nvSpPr>
        <dsp:cNvPr id="0" name=""/>
        <dsp:cNvSpPr/>
      </dsp:nvSpPr>
      <dsp:spPr>
        <a:xfrm>
          <a:off x="4107124" y="1177903"/>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50000"/>
                </a:schemeClr>
              </a:solidFill>
            </a:rPr>
            <a:t>Parents / Relatives Resource Centre</a:t>
          </a:r>
          <a:endParaRPr lang="en-US" sz="1600" kern="1200" dirty="0">
            <a:solidFill>
              <a:schemeClr val="accent1">
                <a:lumMod val="50000"/>
              </a:schemeClr>
            </a:solidFill>
          </a:endParaRPr>
        </a:p>
      </dsp:txBody>
      <dsp:txXfrm>
        <a:off x="4107124" y="1177903"/>
        <a:ext cx="1677489" cy="1006493"/>
      </dsp:txXfrm>
    </dsp:sp>
    <dsp:sp modelId="{CF9BDDF5-5396-4C63-8DFA-C2C4BC01BFD5}">
      <dsp:nvSpPr>
        <dsp:cNvPr id="0" name=""/>
        <dsp:cNvSpPr/>
      </dsp:nvSpPr>
      <dsp:spPr>
        <a:xfrm>
          <a:off x="416647" y="2352146"/>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Professional Support Team to Parents / Relatives Resource Centre</a:t>
          </a:r>
        </a:p>
      </dsp:txBody>
      <dsp:txXfrm>
        <a:off x="416647" y="2352146"/>
        <a:ext cx="1677489" cy="1006493"/>
      </dsp:txXfrm>
    </dsp:sp>
    <dsp:sp modelId="{8B02664C-4420-4FCE-827F-36C83045ACE0}">
      <dsp:nvSpPr>
        <dsp:cNvPr id="0" name=""/>
        <dsp:cNvSpPr/>
      </dsp:nvSpPr>
      <dsp:spPr>
        <a:xfrm>
          <a:off x="2261885" y="2352146"/>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Rehabilitation and Training Centre for Visually Impaired Persons</a:t>
          </a:r>
        </a:p>
      </dsp:txBody>
      <dsp:txXfrm>
        <a:off x="2261885" y="2352146"/>
        <a:ext cx="1677489" cy="1006493"/>
      </dsp:txXfrm>
    </dsp:sp>
    <dsp:sp modelId="{AEB80D84-D938-4783-AC43-62B99069B93F}">
      <dsp:nvSpPr>
        <dsp:cNvPr id="0" name=""/>
        <dsp:cNvSpPr/>
      </dsp:nvSpPr>
      <dsp:spPr>
        <a:xfrm>
          <a:off x="4107124" y="2352146"/>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Multi-service Centre for the Hearing Impaired</a:t>
          </a:r>
        </a:p>
      </dsp:txBody>
      <dsp:txXfrm>
        <a:off x="4107124" y="2352146"/>
        <a:ext cx="1677489" cy="1006493"/>
      </dsp:txXfrm>
    </dsp:sp>
    <dsp:sp modelId="{3D4321FF-4AC0-4A17-B3D1-1709675097A8}">
      <dsp:nvSpPr>
        <dsp:cNvPr id="0" name=""/>
        <dsp:cNvSpPr/>
      </dsp:nvSpPr>
      <dsp:spPr>
        <a:xfrm>
          <a:off x="2261885" y="3526389"/>
          <a:ext cx="1677489" cy="10064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50000"/>
                </a:schemeClr>
              </a:solidFill>
            </a:rPr>
            <a:t>Support Centre for Persons with Autism</a:t>
          </a:r>
          <a:endParaRPr lang="en-US" sz="1600" kern="1200" dirty="0">
            <a:solidFill>
              <a:schemeClr val="accent1">
                <a:lumMod val="50000"/>
              </a:schemeClr>
            </a:solidFill>
          </a:endParaRPr>
        </a:p>
      </dsp:txBody>
      <dsp:txXfrm>
        <a:off x="2261885" y="3526389"/>
        <a:ext cx="1677489" cy="10064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altLang="zh-TW"/>
              <a:t>Orientation on Rehabilitation Settings</a:t>
            </a:r>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315C8EF-848D-4441-BD62-96FAA7850F78}" type="datetimeFigureOut">
              <a:rPr lang="zh-TW" altLang="en-US" smtClean="0"/>
              <a:pPr/>
              <a:t>2025/11/20</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altLang="zh-TW"/>
              <a:t>Phyllis KS WONG 20111203</a:t>
            </a:r>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CE05094-93DB-4C70-99BE-DB3E9CA7958E}" type="slidenum">
              <a:rPr lang="zh-TW" altLang="en-US" smtClean="0"/>
              <a:pPr/>
              <a:t>‹#›</a:t>
            </a:fld>
            <a:endParaRPr lang="zh-TW" altLang="en-US"/>
          </a:p>
        </p:txBody>
      </p:sp>
    </p:spTree>
    <p:extLst>
      <p:ext uri="{BB962C8B-B14F-4D97-AF65-F5344CB8AC3E}">
        <p14:creationId xmlns:p14="http://schemas.microsoft.com/office/powerpoint/2010/main" val="158007887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altLang="zh-TW"/>
              <a:t>Orientation on Rehabilitation Settings</a:t>
            </a: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050C41B-38BF-427B-BEBB-2333B41DB2EC}" type="datetimeFigureOut">
              <a:rPr lang="zh-TW" altLang="en-US" smtClean="0"/>
              <a:pPr/>
              <a:t>2025/11/20</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en-US" altLang="zh-TW"/>
              <a:t>Phyllis KS WONG 20111203</a:t>
            </a: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3142E7-EF2A-443B-AD48-ACE7E058F329}" type="slidenum">
              <a:rPr lang="zh-TW" altLang="en-US" smtClean="0"/>
              <a:pPr/>
              <a:t>‹#›</a:t>
            </a:fld>
            <a:endParaRPr lang="zh-TW" altLang="en-US"/>
          </a:p>
        </p:txBody>
      </p:sp>
    </p:spTree>
    <p:extLst>
      <p:ext uri="{BB962C8B-B14F-4D97-AF65-F5344CB8AC3E}">
        <p14:creationId xmlns:p14="http://schemas.microsoft.com/office/powerpoint/2010/main" val="426397719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頁首版面配置區 3"/>
          <p:cNvSpPr>
            <a:spLocks noGrp="1"/>
          </p:cNvSpPr>
          <p:nvPr>
            <p:ph type="hdr" sz="quarter" idx="10"/>
          </p:nvPr>
        </p:nvSpPr>
        <p:spPr/>
        <p:txBody>
          <a:bodyPr/>
          <a:lstStyle/>
          <a:p>
            <a:r>
              <a:rPr lang="en-US" altLang="zh-TW"/>
              <a:t>Orientation on Rehabilitation Settings</a:t>
            </a:r>
            <a:endParaRPr lang="zh-TW" altLang="en-US"/>
          </a:p>
        </p:txBody>
      </p:sp>
      <p:sp>
        <p:nvSpPr>
          <p:cNvPr id="5" name="頁尾版面配置區 4"/>
          <p:cNvSpPr>
            <a:spLocks noGrp="1"/>
          </p:cNvSpPr>
          <p:nvPr>
            <p:ph type="ftr" sz="quarter" idx="11"/>
          </p:nvPr>
        </p:nvSpPr>
        <p:spPr/>
        <p:txBody>
          <a:bodyPr/>
          <a:lstStyle/>
          <a:p>
            <a:r>
              <a:rPr lang="en-US" altLang="zh-TW"/>
              <a:t>Phyllis KS WONG 20111203</a:t>
            </a:r>
            <a:endParaRPr lang="zh-TW" altLang="en-US"/>
          </a:p>
        </p:txBody>
      </p:sp>
      <p:sp>
        <p:nvSpPr>
          <p:cNvPr id="6" name="投影片編號版面配置區 5"/>
          <p:cNvSpPr>
            <a:spLocks noGrp="1"/>
          </p:cNvSpPr>
          <p:nvPr>
            <p:ph type="sldNum" sz="quarter" idx="12"/>
          </p:nvPr>
        </p:nvSpPr>
        <p:spPr/>
        <p:txBody>
          <a:bodyPr/>
          <a:lstStyle/>
          <a:p>
            <a:fld id="{943142E7-EF2A-443B-AD48-ACE7E058F329}" type="slidenum">
              <a:rPr lang="zh-TW" altLang="en-US" smtClean="0"/>
              <a:pPr/>
              <a:t>1</a:t>
            </a:fld>
            <a:endParaRPr lang="zh-TW" altLang="en-US"/>
          </a:p>
        </p:txBody>
      </p:sp>
    </p:spTree>
    <p:extLst>
      <p:ext uri="{BB962C8B-B14F-4D97-AF65-F5344CB8AC3E}">
        <p14:creationId xmlns:p14="http://schemas.microsoft.com/office/powerpoint/2010/main" val="358841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頁首版面配置區 3"/>
          <p:cNvSpPr>
            <a:spLocks noGrp="1"/>
          </p:cNvSpPr>
          <p:nvPr>
            <p:ph type="hdr" sz="quarter"/>
          </p:nvPr>
        </p:nvSpPr>
        <p:spPr/>
        <p:txBody>
          <a:bodyPr/>
          <a:lstStyle/>
          <a:p>
            <a:r>
              <a:rPr lang="en-US" altLang="zh-TW"/>
              <a:t>Orientation on Rehabilitation Settings</a:t>
            </a:r>
            <a:endParaRPr lang="zh-TW" altLang="en-US"/>
          </a:p>
        </p:txBody>
      </p:sp>
      <p:sp>
        <p:nvSpPr>
          <p:cNvPr id="5" name="頁尾版面配置區 4"/>
          <p:cNvSpPr>
            <a:spLocks noGrp="1"/>
          </p:cNvSpPr>
          <p:nvPr>
            <p:ph type="ftr" sz="quarter" idx="4"/>
          </p:nvPr>
        </p:nvSpPr>
        <p:spPr/>
        <p:txBody>
          <a:bodyPr/>
          <a:lstStyle/>
          <a:p>
            <a:r>
              <a:rPr lang="en-US" altLang="zh-TW"/>
              <a:t>Phyllis KS WONG 20111203</a:t>
            </a:r>
            <a:endParaRPr lang="zh-TW" altLang="en-US"/>
          </a:p>
        </p:txBody>
      </p:sp>
      <p:sp>
        <p:nvSpPr>
          <p:cNvPr id="6" name="投影片編號版面配置區 5"/>
          <p:cNvSpPr>
            <a:spLocks noGrp="1"/>
          </p:cNvSpPr>
          <p:nvPr>
            <p:ph type="sldNum" sz="quarter" idx="5"/>
          </p:nvPr>
        </p:nvSpPr>
        <p:spPr/>
        <p:txBody>
          <a:bodyPr/>
          <a:lstStyle/>
          <a:p>
            <a:fld id="{943142E7-EF2A-443B-AD48-ACE7E058F329}" type="slidenum">
              <a:rPr lang="zh-TW" altLang="en-US" smtClean="0"/>
              <a:pPr/>
              <a:t>12</a:t>
            </a:fld>
            <a:endParaRPr lang="zh-TW" altLang="en-US"/>
          </a:p>
        </p:txBody>
      </p:sp>
    </p:spTree>
    <p:extLst>
      <p:ext uri="{BB962C8B-B14F-4D97-AF65-F5344CB8AC3E}">
        <p14:creationId xmlns:p14="http://schemas.microsoft.com/office/powerpoint/2010/main" val="402031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Header Placeholder 3"/>
          <p:cNvSpPr>
            <a:spLocks noGrp="1"/>
          </p:cNvSpPr>
          <p:nvPr>
            <p:ph type="hdr" sz="quarter"/>
          </p:nvPr>
        </p:nvSpPr>
        <p:spPr/>
        <p:txBody>
          <a:bodyPr/>
          <a:lstStyle/>
          <a:p>
            <a:r>
              <a:rPr lang="en-US" altLang="zh-TW"/>
              <a:t>Orientation on Rehabilitation Settings</a:t>
            </a:r>
            <a:endParaRPr lang="zh-TW" altLang="en-US"/>
          </a:p>
        </p:txBody>
      </p:sp>
      <p:sp>
        <p:nvSpPr>
          <p:cNvPr id="5" name="Footer Placeholder 4"/>
          <p:cNvSpPr>
            <a:spLocks noGrp="1"/>
          </p:cNvSpPr>
          <p:nvPr>
            <p:ph type="ftr" sz="quarter" idx="4"/>
          </p:nvPr>
        </p:nvSpPr>
        <p:spPr/>
        <p:txBody>
          <a:bodyPr/>
          <a:lstStyle/>
          <a:p>
            <a:r>
              <a:rPr lang="en-US" altLang="zh-TW"/>
              <a:t>Phyllis KS WONG 20111203</a:t>
            </a:r>
            <a:endParaRPr lang="zh-TW" altLang="en-US"/>
          </a:p>
        </p:txBody>
      </p:sp>
      <p:sp>
        <p:nvSpPr>
          <p:cNvPr id="6" name="Slide Number Placeholder 5"/>
          <p:cNvSpPr>
            <a:spLocks noGrp="1"/>
          </p:cNvSpPr>
          <p:nvPr>
            <p:ph type="sldNum" sz="quarter" idx="5"/>
          </p:nvPr>
        </p:nvSpPr>
        <p:spPr/>
        <p:txBody>
          <a:bodyPr/>
          <a:lstStyle/>
          <a:p>
            <a:fld id="{943142E7-EF2A-443B-AD48-ACE7E058F329}" type="slidenum">
              <a:rPr lang="zh-TW" altLang="en-US" smtClean="0"/>
              <a:pPr/>
              <a:t>14</a:t>
            </a:fld>
            <a:endParaRPr lang="zh-TW" altLang="en-US"/>
          </a:p>
        </p:txBody>
      </p:sp>
    </p:spTree>
    <p:extLst>
      <p:ext uri="{BB962C8B-B14F-4D97-AF65-F5344CB8AC3E}">
        <p14:creationId xmlns:p14="http://schemas.microsoft.com/office/powerpoint/2010/main" val="6519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Header Placeholder 3"/>
          <p:cNvSpPr>
            <a:spLocks noGrp="1"/>
          </p:cNvSpPr>
          <p:nvPr>
            <p:ph type="hdr" sz="quarter"/>
          </p:nvPr>
        </p:nvSpPr>
        <p:spPr/>
        <p:txBody>
          <a:bodyPr/>
          <a:lstStyle/>
          <a:p>
            <a:r>
              <a:rPr lang="en-US" altLang="zh-TW"/>
              <a:t>Orientation on Rehabilitation Settings</a:t>
            </a:r>
            <a:endParaRPr lang="zh-TW" altLang="en-US"/>
          </a:p>
        </p:txBody>
      </p:sp>
      <p:sp>
        <p:nvSpPr>
          <p:cNvPr id="5" name="Footer Placeholder 4"/>
          <p:cNvSpPr>
            <a:spLocks noGrp="1"/>
          </p:cNvSpPr>
          <p:nvPr>
            <p:ph type="ftr" sz="quarter" idx="4"/>
          </p:nvPr>
        </p:nvSpPr>
        <p:spPr/>
        <p:txBody>
          <a:bodyPr/>
          <a:lstStyle/>
          <a:p>
            <a:r>
              <a:rPr lang="en-US" altLang="zh-TW"/>
              <a:t>Phyllis KS WONG 20111203</a:t>
            </a:r>
            <a:endParaRPr lang="zh-TW" altLang="en-US"/>
          </a:p>
        </p:txBody>
      </p:sp>
      <p:sp>
        <p:nvSpPr>
          <p:cNvPr id="6" name="Slide Number Placeholder 5"/>
          <p:cNvSpPr>
            <a:spLocks noGrp="1"/>
          </p:cNvSpPr>
          <p:nvPr>
            <p:ph type="sldNum" sz="quarter" idx="5"/>
          </p:nvPr>
        </p:nvSpPr>
        <p:spPr/>
        <p:txBody>
          <a:bodyPr/>
          <a:lstStyle/>
          <a:p>
            <a:fld id="{943142E7-EF2A-443B-AD48-ACE7E058F329}" type="slidenum">
              <a:rPr lang="zh-TW" altLang="en-US" smtClean="0"/>
              <a:pPr/>
              <a:t>19</a:t>
            </a:fld>
            <a:endParaRPr lang="zh-TW" altLang="en-US"/>
          </a:p>
        </p:txBody>
      </p:sp>
    </p:spTree>
    <p:extLst>
      <p:ext uri="{BB962C8B-B14F-4D97-AF65-F5344CB8AC3E}">
        <p14:creationId xmlns:p14="http://schemas.microsoft.com/office/powerpoint/2010/main" val="136269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43142E7-EF2A-443B-AD48-ACE7E058F329}" type="slidenum">
              <a:rPr lang="zh-TW" altLang="en-US" smtClean="0"/>
              <a:pPr/>
              <a:t>32</a:t>
            </a:fld>
            <a:endParaRPr lang="zh-TW" altLang="en-US"/>
          </a:p>
        </p:txBody>
      </p:sp>
      <p:sp>
        <p:nvSpPr>
          <p:cNvPr id="5" name="頁尾版面配置區 4"/>
          <p:cNvSpPr>
            <a:spLocks noGrp="1"/>
          </p:cNvSpPr>
          <p:nvPr>
            <p:ph type="ftr" sz="quarter" idx="11"/>
          </p:nvPr>
        </p:nvSpPr>
        <p:spPr/>
        <p:txBody>
          <a:bodyPr/>
          <a:lstStyle/>
          <a:p>
            <a:r>
              <a:rPr lang="en-US" altLang="zh-TW"/>
              <a:t>Phyllis KS WONG 20111203</a:t>
            </a:r>
            <a:endParaRPr lang="zh-TW" altLang="en-US"/>
          </a:p>
        </p:txBody>
      </p:sp>
      <p:sp>
        <p:nvSpPr>
          <p:cNvPr id="6" name="頁首版面配置區 5"/>
          <p:cNvSpPr>
            <a:spLocks noGrp="1"/>
          </p:cNvSpPr>
          <p:nvPr>
            <p:ph type="hdr" sz="quarter" idx="12"/>
          </p:nvPr>
        </p:nvSpPr>
        <p:spPr/>
        <p:txBody>
          <a:bodyPr/>
          <a:lstStyle/>
          <a:p>
            <a:r>
              <a:rPr lang="en-US" altLang="zh-TW"/>
              <a:t>Orientation on Rehabilitation Settings</a:t>
            </a:r>
            <a:endParaRPr lang="zh-TW" altLang="en-US"/>
          </a:p>
        </p:txBody>
      </p:sp>
    </p:spTree>
    <p:extLst>
      <p:ext uri="{BB962C8B-B14F-4D97-AF65-F5344CB8AC3E}">
        <p14:creationId xmlns:p14="http://schemas.microsoft.com/office/powerpoint/2010/main" val="393311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lgn="l">
              <a:defRPr/>
            </a:lvl1pPr>
          </a:lstStyle>
          <a:p>
            <a:fld id="{6B901130-7BEE-4962-B0C5-61B264661D32}" type="datetime1">
              <a:rPr lang="zh-TW" altLang="en-US" smtClean="0"/>
              <a:t>2025/11/20</a:t>
            </a:fld>
            <a:endParaRPr lang="zh-TW" altLang="en-US"/>
          </a:p>
        </p:txBody>
      </p:sp>
      <p:sp>
        <p:nvSpPr>
          <p:cNvPr id="5" name="Footer Placeholder 4"/>
          <p:cNvSpPr>
            <a:spLocks noGrp="1"/>
          </p:cNvSpPr>
          <p:nvPr>
            <p:ph type="ftr" sz="quarter" idx="11"/>
          </p:nvPr>
        </p:nvSpPr>
        <p:spPr/>
        <p:txBody>
          <a:bodyPr/>
          <a:lstStyle/>
          <a:p>
            <a:r>
              <a:rPr lang="en-US" altLang="zh-TW"/>
              <a:t>Phyllis K.S. WONG / 2011</a:t>
            </a:r>
            <a:endParaRPr lang="zh-TW" altLang="en-US"/>
          </a:p>
        </p:txBody>
      </p:sp>
      <p:sp>
        <p:nvSpPr>
          <p:cNvPr id="6" name="Slide Number Placeholder 5"/>
          <p:cNvSpPr>
            <a:spLocks noGrp="1"/>
          </p:cNvSpPr>
          <p:nvPr>
            <p:ph type="sldNum" sz="quarter" idx="12"/>
          </p:nvPr>
        </p:nvSpPr>
        <p:spPr/>
        <p:txBody>
          <a:bodyPr/>
          <a:lstStyle/>
          <a:p>
            <a:fld id="{0DE460BA-1742-4B49-A7E4-0C1D15F8978D}" type="slidenum">
              <a:rPr lang="zh-TW" altLang="en-US" smtClean="0"/>
              <a:pPr/>
              <a:t>‹#›</a:t>
            </a:fld>
            <a:endParaRPr lang="zh-TW"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1835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428698847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0DE460BA-1742-4B49-A7E4-0C1D15F8978D}" type="slidenum">
              <a:rPr lang="zh-TW" altLang="en-US" smtClean="0"/>
              <a:pPr/>
              <a:t>‹#›</a:t>
            </a:fld>
            <a:endParaRPr lang="zh-TW"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10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Date Placeholder 2"/>
          <p:cNvSpPr>
            <a:spLocks noGrp="1"/>
          </p:cNvSpPr>
          <p:nvPr>
            <p:ph type="dt" sz="half" idx="10"/>
          </p:nvPr>
        </p:nvSpPr>
        <p:spPr/>
        <p:txBody>
          <a:bodyPr/>
          <a:lstStyle/>
          <a:p>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14976617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356447367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0DE460BA-1742-4B49-A7E4-0C1D15F8978D}" type="slidenum">
              <a:rPr lang="zh-TW" altLang="en-US" smtClean="0"/>
              <a:pPr/>
              <a:t>‹#›</a:t>
            </a:fld>
            <a:endParaRPr lang="zh-TW"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50925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90819859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68096" y="2967788"/>
            <a:ext cx="3566160" cy="33415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TW" altLang="en-US"/>
              <a:t>按一下以編輯母片文字樣式</a:t>
            </a:r>
          </a:p>
        </p:txBody>
      </p:sp>
      <p:sp>
        <p:nvSpPr>
          <p:cNvPr id="6" name="Content Placeholder 5"/>
          <p:cNvSpPr>
            <a:spLocks noGrp="1"/>
          </p:cNvSpPr>
          <p:nvPr>
            <p:ph sz="quarter" idx="4"/>
          </p:nvPr>
        </p:nvSpPr>
        <p:spPr>
          <a:xfrm>
            <a:off x="4491990" y="2967788"/>
            <a:ext cx="3566160" cy="33415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154591087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6539185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01130-7BEE-4962-B0C5-61B264661D32}" type="datetime1">
              <a:rPr lang="zh-TW" altLang="en-US" smtClean="0"/>
              <a:t>2025/11/20</a:t>
            </a:fld>
            <a:endParaRPr lang="zh-TW" altLang="en-US"/>
          </a:p>
        </p:txBody>
      </p:sp>
      <p:sp>
        <p:nvSpPr>
          <p:cNvPr id="3" name="Footer Placeholder 2"/>
          <p:cNvSpPr>
            <a:spLocks noGrp="1"/>
          </p:cNvSpPr>
          <p:nvPr>
            <p:ph type="ftr" sz="quarter" idx="11"/>
          </p:nvPr>
        </p:nvSpPr>
        <p:spPr/>
        <p:txBody>
          <a:bodyPr/>
          <a:lstStyle/>
          <a:p>
            <a:r>
              <a:rPr lang="en-US" altLang="zh-TW"/>
              <a:t>Phyllis K.S. WONG / 2011</a:t>
            </a:r>
            <a:endParaRPr lang="zh-TW" altLang="en-US"/>
          </a:p>
        </p:txBody>
      </p:sp>
      <p:sp>
        <p:nvSpPr>
          <p:cNvPr id="4" name="Slide Number Placeholder 3"/>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10386768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zh-TW" altLang="en-US"/>
              <a:t>按一下以編輯母片標題樣式</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0DE460BA-1742-4B49-A7E4-0C1D15F8978D}" type="slidenum">
              <a:rPr lang="zh-TW" altLang="en-US" smtClean="0"/>
              <a:pPr/>
              <a:t>‹#›</a:t>
            </a:fld>
            <a:endParaRPr lang="zh-TW" altLang="en-US"/>
          </a:p>
        </p:txBody>
      </p:sp>
    </p:spTree>
    <p:extLst>
      <p:ext uri="{BB962C8B-B14F-4D97-AF65-F5344CB8AC3E}">
        <p14:creationId xmlns:p14="http://schemas.microsoft.com/office/powerpoint/2010/main" val="11921624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B901130-7BEE-4962-B0C5-61B264661D32}" type="datetime1">
              <a:rPr lang="zh-TW" altLang="en-US" smtClean="0"/>
              <a:t>2025/11/20</a:t>
            </a:fld>
            <a:endParaRPr lang="zh-TW" altLang="en-US"/>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0DE460BA-1742-4B49-A7E4-0C1D15F8978D}" type="slidenum">
              <a:rPr lang="zh-TW" altLang="en-US" smtClean="0"/>
              <a:pPr/>
              <a:t>‹#›</a:t>
            </a:fld>
            <a:endParaRPr lang="zh-TW"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5653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zh-TW" alt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zh-TW"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DE460BA-1742-4B49-A7E4-0C1D15F8978D}" type="slidenum">
              <a:rPr lang="zh-TW" altLang="en-US" smtClean="0"/>
              <a:pPr/>
              <a:t>‹#›</a:t>
            </a:fld>
            <a:endParaRPr lang="zh-TW"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514407"/>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jpe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9.xml"/><Relationship Id="rId7" Type="http://schemas.openxmlformats.org/officeDocument/2006/relationships/image" Target="../media/image2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youtu.be/6P8xMRc071M"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15"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ctrTitle"/>
          </p:nvPr>
        </p:nvSpPr>
        <p:spPr>
          <a:xfrm>
            <a:off x="3534918" y="1105351"/>
            <a:ext cx="4765475" cy="3023981"/>
          </a:xfrm>
        </p:spPr>
        <p:txBody>
          <a:bodyPr anchor="b">
            <a:normAutofit/>
          </a:bodyPr>
          <a:lstStyle/>
          <a:p>
            <a:pPr algn="l"/>
            <a:r>
              <a:rPr lang="en-US" altLang="zh-TW" sz="5400" b="1" dirty="0">
                <a:solidFill>
                  <a:srgbClr val="FFFFFF"/>
                </a:solidFill>
              </a:rPr>
              <a:t>Placement Briefing :</a:t>
            </a:r>
            <a:br>
              <a:rPr lang="en-US" altLang="zh-TW" sz="5400" b="1" dirty="0">
                <a:solidFill>
                  <a:srgbClr val="FFFFFF"/>
                </a:solidFill>
              </a:rPr>
            </a:br>
            <a:r>
              <a:rPr lang="en-US" altLang="zh-TW" b="1" dirty="0">
                <a:solidFill>
                  <a:srgbClr val="FFFFFF"/>
                </a:solidFill>
              </a:rPr>
              <a:t>Rehabilitation Services</a:t>
            </a:r>
            <a:endParaRPr lang="zh-TW" altLang="en-US" sz="5400" dirty="0">
              <a:solidFill>
                <a:srgbClr val="FFFFFF"/>
              </a:solidFill>
            </a:endParaRPr>
          </a:p>
        </p:txBody>
      </p:sp>
      <p:sp>
        <p:nvSpPr>
          <p:cNvPr id="3" name="副標題 2"/>
          <p:cNvSpPr>
            <a:spLocks noGrp="1"/>
          </p:cNvSpPr>
          <p:nvPr>
            <p:ph type="subTitle" idx="1"/>
          </p:nvPr>
        </p:nvSpPr>
        <p:spPr>
          <a:xfrm>
            <a:off x="3534918" y="4308139"/>
            <a:ext cx="4765476" cy="1433391"/>
          </a:xfrm>
        </p:spPr>
        <p:txBody>
          <a:bodyPr anchor="t">
            <a:normAutofit fontScale="77500" lnSpcReduction="20000"/>
          </a:bodyPr>
          <a:lstStyle/>
          <a:p>
            <a:pPr>
              <a:lnSpc>
                <a:spcPct val="90000"/>
              </a:lnSpc>
            </a:pPr>
            <a:endParaRPr lang="en-US" altLang="zh-TW" sz="1200" dirty="0">
              <a:solidFill>
                <a:srgbClr val="FFFFFF"/>
              </a:solidFill>
            </a:endParaRPr>
          </a:p>
          <a:p>
            <a:pPr>
              <a:lnSpc>
                <a:spcPct val="90000"/>
              </a:lnSpc>
            </a:pPr>
            <a:endParaRPr lang="en-US" altLang="zh-TW" sz="2100" dirty="0">
              <a:solidFill>
                <a:srgbClr val="FFFFFF"/>
              </a:solidFill>
            </a:endParaRPr>
          </a:p>
          <a:p>
            <a:pPr>
              <a:lnSpc>
                <a:spcPct val="90000"/>
              </a:lnSpc>
            </a:pPr>
            <a:r>
              <a:rPr lang="en-US" altLang="zh-TW" sz="2100" b="1" dirty="0">
                <a:solidFill>
                  <a:srgbClr val="FFFFFF"/>
                </a:solidFill>
              </a:rPr>
              <a:t>Monica</a:t>
            </a:r>
            <a:r>
              <a:rPr lang="zh-TW" altLang="en-US" sz="2100" b="1" dirty="0">
                <a:solidFill>
                  <a:srgbClr val="FFFFFF"/>
                </a:solidFill>
              </a:rPr>
              <a:t> </a:t>
            </a:r>
            <a:r>
              <a:rPr lang="en-US" altLang="zh-TW" sz="2100" b="1" dirty="0">
                <a:solidFill>
                  <a:srgbClr val="FFFFFF"/>
                </a:solidFill>
              </a:rPr>
              <a:t>Mok</a:t>
            </a:r>
            <a:endParaRPr lang="en-US" altLang="zh-TW" sz="2100" dirty="0">
              <a:solidFill>
                <a:srgbClr val="FFFFFF"/>
              </a:solidFill>
            </a:endParaRPr>
          </a:p>
          <a:p>
            <a:pPr>
              <a:lnSpc>
                <a:spcPct val="90000"/>
              </a:lnSpc>
            </a:pPr>
            <a:r>
              <a:rPr lang="en-US" altLang="zh-TW" sz="2100" dirty="0">
                <a:solidFill>
                  <a:srgbClr val="FFFFFF"/>
                </a:solidFill>
              </a:rPr>
              <a:t>Rehabilitation Service Setting Coordinator</a:t>
            </a:r>
          </a:p>
          <a:p>
            <a:pPr>
              <a:lnSpc>
                <a:spcPct val="90000"/>
              </a:lnSpc>
            </a:pPr>
            <a:r>
              <a:rPr lang="en-US" altLang="zh-TW" sz="2100" dirty="0">
                <a:solidFill>
                  <a:srgbClr val="FFFFFF"/>
                </a:solidFill>
              </a:rPr>
              <a:t>Department of Social Work &amp; Social Administration</a:t>
            </a:r>
          </a:p>
          <a:p>
            <a:pPr>
              <a:lnSpc>
                <a:spcPct val="90000"/>
              </a:lnSpc>
            </a:pPr>
            <a:endParaRPr lang="en-US" altLang="zh-TW" sz="2100" dirty="0">
              <a:solidFill>
                <a:srgbClr val="FFFFFF"/>
              </a:solidFill>
            </a:endParaRPr>
          </a:p>
          <a:p>
            <a:pPr>
              <a:lnSpc>
                <a:spcPct val="90000"/>
              </a:lnSpc>
            </a:pPr>
            <a:r>
              <a:rPr lang="en-US" altLang="zh-TW" sz="2100" dirty="0">
                <a:solidFill>
                  <a:srgbClr val="FFFFFF"/>
                </a:solidFill>
              </a:rPr>
              <a:t>22 Nov 2025</a:t>
            </a:r>
          </a:p>
          <a:p>
            <a:pPr>
              <a:lnSpc>
                <a:spcPct val="90000"/>
              </a:lnSpc>
            </a:pPr>
            <a:endParaRPr lang="zh-TW" altLang="en-US" sz="1200" dirty="0">
              <a:solidFill>
                <a:srgbClr val="FFFFFF"/>
              </a:solidFill>
            </a:endParaRP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投影片編號版面配置區 5"/>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39BF-C1CB-E453-2C6B-FBE1A9BF13D2}"/>
              </a:ext>
            </a:extLst>
          </p:cNvPr>
          <p:cNvSpPr>
            <a:spLocks noGrp="1"/>
          </p:cNvSpPr>
          <p:nvPr>
            <p:ph type="title"/>
          </p:nvPr>
        </p:nvSpPr>
        <p:spPr/>
        <p:txBody>
          <a:bodyPr>
            <a:normAutofit fontScale="90000"/>
          </a:bodyPr>
          <a:lstStyle/>
          <a:p>
            <a:r>
              <a:rPr lang="en-US" altLang="zh-HK" sz="4000" b="1" dirty="0">
                <a:effectLst>
                  <a:outerShdw blurRad="38100" dist="38100" dir="2700000" algn="tl">
                    <a:srgbClr val="000000">
                      <a:alpha val="43137"/>
                    </a:srgbClr>
                  </a:outerShdw>
                </a:effectLst>
              </a:rPr>
              <a:t>Day training or </a:t>
            </a:r>
            <a:br>
              <a:rPr lang="en-US" altLang="zh-HK" sz="4000" b="1" dirty="0">
                <a:effectLst>
                  <a:outerShdw blurRad="38100" dist="38100" dir="2700000" algn="tl">
                    <a:srgbClr val="000000">
                      <a:alpha val="43137"/>
                    </a:srgbClr>
                  </a:outerShdw>
                </a:effectLst>
              </a:rPr>
            </a:br>
            <a:r>
              <a:rPr lang="en-US" altLang="zh-HK" sz="4000" b="1" dirty="0">
                <a:effectLst>
                  <a:outerShdw blurRad="38100" dist="38100" dir="2700000" algn="tl">
                    <a:srgbClr val="000000">
                      <a:alpha val="43137"/>
                    </a:srgbClr>
                  </a:outerShdw>
                </a:effectLst>
              </a:rPr>
              <a:t>vocational rehabilitation service</a:t>
            </a:r>
            <a:br>
              <a:rPr lang="zh-HK" altLang="en-US" sz="4000" b="1" dirty="0">
                <a:effectLst>
                  <a:outerShdw blurRad="38100" dist="38100" dir="2700000" algn="tl">
                    <a:srgbClr val="000000">
                      <a:alpha val="43137"/>
                    </a:srgbClr>
                  </a:outerShdw>
                </a:effectLst>
              </a:rPr>
            </a:br>
            <a:endParaRPr lang="en-HK" sz="4000" b="1" dirty="0">
              <a:effectLst>
                <a:outerShdw blurRad="38100" dist="38100" dir="2700000" algn="tl">
                  <a:srgbClr val="000000">
                    <a:alpha val="43137"/>
                  </a:srgbClr>
                </a:outerShdw>
              </a:effectLst>
            </a:endParaRPr>
          </a:p>
        </p:txBody>
      </p:sp>
      <p:graphicFrame>
        <p:nvGraphicFramePr>
          <p:cNvPr id="20" name="Content Placeholder 7">
            <a:extLst>
              <a:ext uri="{FF2B5EF4-FFF2-40B4-BE49-F238E27FC236}">
                <a16:creationId xmlns:a16="http://schemas.microsoft.com/office/drawing/2014/main" id="{5E756D4B-DB1C-2B21-501C-EC1E9C14A3DB}"/>
              </a:ext>
            </a:extLst>
          </p:cNvPr>
          <p:cNvGraphicFramePr>
            <a:graphicFrameLocks noGrp="1"/>
          </p:cNvGraphicFramePr>
          <p:nvPr>
            <p:ph sz="quarter" idx="4"/>
            <p:extLst>
              <p:ext uri="{D42A27DB-BD31-4B8C-83A1-F6EECF244321}">
                <p14:modId xmlns:p14="http://schemas.microsoft.com/office/powerpoint/2010/main" val="541060203"/>
              </p:ext>
            </p:extLst>
          </p:nvPr>
        </p:nvGraphicFramePr>
        <p:xfrm>
          <a:off x="2515771" y="2708920"/>
          <a:ext cx="4112458" cy="3341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pPr>
              <a:spcAft>
                <a:spcPts val="600"/>
              </a:spcAft>
            </a:pPr>
            <a:fld id="{0DE460BA-1742-4B49-A7E4-0C1D15F8978D}" type="slidenum">
              <a:rPr lang="zh-TW" altLang="en-US">
                <a:solidFill>
                  <a:srgbClr val="FFFFFF"/>
                </a:solidFill>
              </a:rPr>
              <a:pPr>
                <a:spcAft>
                  <a:spcPts val="600"/>
                </a:spcAft>
              </a:pPr>
              <a:t>10</a:t>
            </a:fld>
            <a:endParaRPr lang="zh-TW" altLang="en-US">
              <a:solidFill>
                <a:srgbClr val="FFFFFF"/>
              </a:solidFill>
            </a:endParaRPr>
          </a:p>
        </p:txBody>
      </p:sp>
      <p:pic>
        <p:nvPicPr>
          <p:cNvPr id="2050" name="Picture 2" descr="Line Credit Card Icons Simple Set of Credit Card Related Vector Line Icons. Contains such Icons as Chip, Register, Safe Payment, Cash, Sync and more. Editable Stroke. 48x48 Pixel Perfect. sheltered workshop stock illustrations">
            <a:extLst>
              <a:ext uri="{FF2B5EF4-FFF2-40B4-BE49-F238E27FC236}">
                <a16:creationId xmlns:a16="http://schemas.microsoft.com/office/drawing/2014/main" id="{67A3B1D0-3693-1CDD-9D7B-AAC30EDB4151}"/>
              </a:ext>
            </a:extLst>
          </p:cNvPr>
          <p:cNvPicPr>
            <a:picLocks noChangeAspect="1" noChangeArrowheads="1"/>
          </p:cNvPicPr>
          <p:nvPr/>
        </p:nvPicPr>
        <p:blipFill>
          <a:blip r:embed="rId7">
            <a:alphaModFix amt="5000"/>
            <a:extLst>
              <a:ext uri="{28A0092B-C50C-407E-A947-70E740481C1C}">
                <a14:useLocalDpi xmlns:a14="http://schemas.microsoft.com/office/drawing/2010/main" val="0"/>
              </a:ext>
            </a:extLst>
          </a:blip>
          <a:srcRect/>
          <a:stretch>
            <a:fillRect/>
          </a:stretch>
        </p:blipFill>
        <p:spPr bwMode="auto">
          <a:xfrm>
            <a:off x="1068356" y="1412776"/>
            <a:ext cx="7200900" cy="481708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14AD150-57A5-3571-60DA-BA421C5B0A12}"/>
              </a:ext>
            </a:extLst>
          </p:cNvPr>
          <p:cNvSpPr>
            <a:spLocks noGrp="1"/>
          </p:cNvSpPr>
          <p:nvPr>
            <p:ph sz="half" idx="2"/>
          </p:nvPr>
        </p:nvSpPr>
        <p:spPr/>
        <p:txBody>
          <a:bodyPr/>
          <a:lstStyle/>
          <a:p>
            <a:endParaRPr lang="zh-HK" altLang="en-US" dirty="0"/>
          </a:p>
        </p:txBody>
      </p:sp>
    </p:spTree>
    <p:extLst>
      <p:ext uri="{BB962C8B-B14F-4D97-AF65-F5344CB8AC3E}">
        <p14:creationId xmlns:p14="http://schemas.microsoft.com/office/powerpoint/2010/main" val="60834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12" name="Straight Connector 411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4114" name="Rectangle 411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23591" y="804333"/>
            <a:ext cx="2543925" cy="5249334"/>
          </a:xfrm>
        </p:spPr>
        <p:txBody>
          <a:bodyPr vert="horz" lIns="91440" tIns="45720" rIns="91440" bIns="45720" rtlCol="0" anchor="ctr">
            <a:normAutofit/>
          </a:bodyPr>
          <a:lstStyle/>
          <a:p>
            <a:pPr algn="r"/>
            <a:r>
              <a:rPr lang="en-US" altLang="zh-HK" sz="3500">
                <a:solidFill>
                  <a:srgbClr val="FFFFFF"/>
                </a:solidFill>
              </a:rPr>
              <a:t>Vocational rehabilitation services</a:t>
            </a:r>
            <a:endParaRPr lang="en-US" sz="3500">
              <a:solidFill>
                <a:srgbClr val="FFFFFF"/>
              </a:solidFill>
            </a:endParaRPr>
          </a:p>
        </p:txBody>
      </p:sp>
      <p:sp>
        <p:nvSpPr>
          <p:cNvPr id="3" name="矩形 2">
            <a:extLst>
              <a:ext uri="{FF2B5EF4-FFF2-40B4-BE49-F238E27FC236}">
                <a16:creationId xmlns:a16="http://schemas.microsoft.com/office/drawing/2014/main" id="{E8D928E0-C863-42D9-8178-482CD731472C}"/>
              </a:ext>
            </a:extLst>
          </p:cNvPr>
          <p:cNvSpPr/>
          <p:nvPr/>
        </p:nvSpPr>
        <p:spPr>
          <a:xfrm>
            <a:off x="3713286" y="-171400"/>
            <a:ext cx="4729502" cy="6225067"/>
          </a:xfrm>
          <a:prstGeom prst="rect">
            <a:avLst/>
          </a:prstGeom>
        </p:spPr>
        <p:txBody>
          <a:bodyPr vert="horz" lIns="45720" tIns="45720" rIns="45720" bIns="45720" rtlCol="0" anchor="ctr">
            <a:normAutofit/>
          </a:bodyPr>
          <a:lstStyle/>
          <a:p>
            <a:pPr defTabSz="914400" fontAlgn="base">
              <a:lnSpc>
                <a:spcPct val="90000"/>
              </a:lnSpc>
              <a:spcAft>
                <a:spcPts val="600"/>
              </a:spcAft>
              <a:buClr>
                <a:schemeClr val="accent1"/>
              </a:buClr>
            </a:pPr>
            <a:r>
              <a:rPr lang="en-US" altLang="zh-HK" sz="2400" dirty="0">
                <a:solidFill>
                  <a:schemeClr val="accent2"/>
                </a:solidFill>
                <a:effectLst>
                  <a:outerShdw blurRad="38100" dist="38100" dir="2700000" algn="tl">
                    <a:srgbClr val="000000">
                      <a:alpha val="43137"/>
                    </a:srgbClr>
                  </a:outerShdw>
                </a:effectLst>
              </a:rPr>
              <a:t>Block Placement</a:t>
            </a:r>
            <a:r>
              <a:rPr lang="en-US" altLang="zh-HK" sz="2400" dirty="0"/>
              <a:t>:</a:t>
            </a:r>
          </a:p>
          <a:p>
            <a:pPr lvl="1" defTabSz="914400" fontAlgn="base">
              <a:lnSpc>
                <a:spcPct val="90000"/>
              </a:lnSpc>
              <a:spcAft>
                <a:spcPts val="600"/>
              </a:spcAft>
              <a:buClr>
                <a:schemeClr val="accent1"/>
              </a:buClr>
            </a:pPr>
            <a:r>
              <a:rPr lang="en-US" altLang="zh-HK" sz="2400" dirty="0"/>
              <a:t>Stewards - Syner-bright Zone, Youth Outlook </a:t>
            </a:r>
          </a:p>
          <a:p>
            <a:pPr lvl="1" defTabSz="914400" fontAlgn="base">
              <a:lnSpc>
                <a:spcPct val="90000"/>
              </a:lnSpc>
              <a:spcAft>
                <a:spcPts val="600"/>
              </a:spcAft>
              <a:buClr>
                <a:schemeClr val="accent1"/>
              </a:buClr>
            </a:pPr>
            <a:r>
              <a:rPr lang="en-US" altLang="zh-HK" sz="2400" dirty="0"/>
              <a:t>(Youth mental Health service)</a:t>
            </a:r>
          </a:p>
          <a:p>
            <a:pPr lvl="1" defTabSz="914400" fontAlgn="base">
              <a:lnSpc>
                <a:spcPct val="90000"/>
              </a:lnSpc>
              <a:spcAft>
                <a:spcPts val="600"/>
              </a:spcAft>
              <a:buClr>
                <a:schemeClr val="accent1"/>
              </a:buClr>
            </a:pPr>
            <a:endParaRPr lang="en-US" altLang="zh-HK" sz="2400" dirty="0"/>
          </a:p>
          <a:p>
            <a:pPr defTabSz="914400" fontAlgn="base">
              <a:lnSpc>
                <a:spcPct val="90000"/>
              </a:lnSpc>
              <a:spcAft>
                <a:spcPts val="600"/>
              </a:spcAft>
              <a:buClr>
                <a:schemeClr val="accent1"/>
              </a:buClr>
            </a:pPr>
            <a:r>
              <a:rPr lang="en-US" altLang="zh-HK" sz="2400" dirty="0">
                <a:solidFill>
                  <a:schemeClr val="accent2"/>
                </a:solidFill>
                <a:effectLst>
                  <a:outerShdw blurRad="38100" dist="38100" dir="2700000" algn="tl">
                    <a:srgbClr val="000000">
                      <a:alpha val="43137"/>
                    </a:srgbClr>
                  </a:outerShdw>
                </a:effectLst>
              </a:rPr>
              <a:t>Concurrent Placement:</a:t>
            </a:r>
          </a:p>
          <a:p>
            <a:pPr lvl="1" defTabSz="914400" fontAlgn="base">
              <a:lnSpc>
                <a:spcPct val="90000"/>
              </a:lnSpc>
              <a:spcAft>
                <a:spcPts val="600"/>
              </a:spcAft>
              <a:buClr>
                <a:schemeClr val="accent1"/>
              </a:buClr>
            </a:pPr>
            <a:r>
              <a:rPr lang="en-US" altLang="zh-HK" sz="2400" dirty="0"/>
              <a:t>VTC - Shine Skills Centre (</a:t>
            </a:r>
            <a:r>
              <a:rPr lang="en-US" altLang="zh-HK" sz="2400" dirty="0" err="1"/>
              <a:t>Pokfulam</a:t>
            </a:r>
            <a:r>
              <a:rPr lang="en-US" altLang="zh-HK" sz="2400" dirty="0"/>
              <a:t>) </a:t>
            </a:r>
          </a:p>
          <a:p>
            <a:pPr lvl="1" defTabSz="914400" fontAlgn="base">
              <a:lnSpc>
                <a:spcPct val="90000"/>
              </a:lnSpc>
              <a:spcAft>
                <a:spcPts val="600"/>
              </a:spcAft>
              <a:buClr>
                <a:schemeClr val="accent1"/>
              </a:buClr>
            </a:pPr>
            <a:r>
              <a:rPr lang="en-US" altLang="zh-HK" sz="2400" dirty="0"/>
              <a:t>or other special school service</a:t>
            </a:r>
          </a:p>
        </p:txBody>
      </p:sp>
      <p:sp>
        <p:nvSpPr>
          <p:cNvPr id="4" name="Slide Number Placeholder 3"/>
          <p:cNvSpPr>
            <a:spLocks noGrp="1"/>
          </p:cNvSpPr>
          <p:nvPr>
            <p:ph type="sldNum" sz="quarter" idx="12"/>
          </p:nvPr>
        </p:nvSpPr>
        <p:spPr>
          <a:xfrm>
            <a:off x="8127999" y="6470704"/>
            <a:ext cx="730251" cy="274320"/>
          </a:xfrm>
        </p:spPr>
        <p:txBody>
          <a:bodyPr vert="horz" lIns="91440" tIns="45720" rIns="91440" bIns="45720" rtlCol="0" anchor="ctr">
            <a:normAutofit/>
          </a:bodyPr>
          <a:lstStyle/>
          <a:p>
            <a:pPr>
              <a:spcAft>
                <a:spcPts val="600"/>
              </a:spcAft>
            </a:pPr>
            <a:fld id="{0DE460BA-1742-4B49-A7E4-0C1D15F8978D}" type="slidenum">
              <a:rPr lang="en-US" altLang="zh-TW" kern="1200" dirty="0">
                <a:solidFill>
                  <a:schemeClr val="tx1">
                    <a:lumMod val="95000"/>
                    <a:lumOff val="5000"/>
                  </a:schemeClr>
                </a:solidFill>
                <a:latin typeface="+mj-lt"/>
                <a:ea typeface="+mn-ea"/>
                <a:cs typeface="+mn-cs"/>
              </a:rPr>
              <a:pPr>
                <a:spcAft>
                  <a:spcPts val="600"/>
                </a:spcAft>
              </a:pPr>
              <a:t>11</a:t>
            </a:fld>
            <a:endParaRPr lang="en-US" altLang="zh-TW"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315619092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dhesive bandages">
            <a:extLst>
              <a:ext uri="{FF2B5EF4-FFF2-40B4-BE49-F238E27FC236}">
                <a16:creationId xmlns:a16="http://schemas.microsoft.com/office/drawing/2014/main" id="{BC04FE84-35D0-14DA-10BD-787BC6493CDB}"/>
              </a:ext>
            </a:extLst>
          </p:cNvPr>
          <p:cNvPicPr>
            <a:picLocks noChangeAspect="1"/>
          </p:cNvPicPr>
          <p:nvPr/>
        </p:nvPicPr>
        <p:blipFill rotWithShape="1">
          <a:blip r:embed="rId3">
            <a:duotone>
              <a:schemeClr val="bg2">
                <a:shade val="45000"/>
                <a:satMod val="135000"/>
              </a:schemeClr>
              <a:prstClr val="white"/>
            </a:duotone>
            <a:alphaModFix amt="40000"/>
          </a:blip>
          <a:srcRect r="10999" b="-1"/>
          <a:stretch/>
        </p:blipFill>
        <p:spPr>
          <a:xfrm>
            <a:off x="20" y="10"/>
            <a:ext cx="9143980" cy="6857989"/>
          </a:xfrm>
          <a:prstGeom prst="rect">
            <a:avLst/>
          </a:prstGeom>
        </p:spPr>
      </p:pic>
      <p:sp>
        <p:nvSpPr>
          <p:cNvPr id="2" name="Title 1">
            <a:extLst>
              <a:ext uri="{FF2B5EF4-FFF2-40B4-BE49-F238E27FC236}">
                <a16:creationId xmlns:a16="http://schemas.microsoft.com/office/drawing/2014/main" id="{226E1BD1-7D05-4BA5-B1D3-07343A472AE2}"/>
              </a:ext>
            </a:extLst>
          </p:cNvPr>
          <p:cNvSpPr>
            <a:spLocks noGrp="1"/>
          </p:cNvSpPr>
          <p:nvPr>
            <p:ph type="title"/>
          </p:nvPr>
        </p:nvSpPr>
        <p:spPr>
          <a:xfrm>
            <a:off x="768096" y="585216"/>
            <a:ext cx="7290054" cy="1499616"/>
          </a:xfrm>
        </p:spPr>
        <p:txBody>
          <a:bodyPr>
            <a:normAutofit/>
          </a:bodyPr>
          <a:lstStyle/>
          <a:p>
            <a:r>
              <a:rPr lang="en-US" altLang="zh-HK" sz="4800" b="1" dirty="0">
                <a:solidFill>
                  <a:schemeClr val="accent1">
                    <a:lumMod val="50000"/>
                  </a:schemeClr>
                </a:solidFill>
                <a:effectLst>
                  <a:outerShdw blurRad="38100" dist="38100" dir="2700000" algn="tl">
                    <a:srgbClr val="000000">
                      <a:alpha val="43137"/>
                    </a:srgbClr>
                  </a:outerShdw>
                </a:effectLst>
              </a:rPr>
              <a:t>Residential service (RSR)</a:t>
            </a:r>
            <a:endParaRPr lang="zh-HK" altLang="en-US" sz="4800" b="1" dirty="0">
              <a:solidFill>
                <a:schemeClr val="accent1">
                  <a:lumMod val="50000"/>
                </a:schemeClr>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4D4ED547-7A77-0150-4E25-AF78F818F5E2}"/>
              </a:ext>
            </a:extLst>
          </p:cNvPr>
          <p:cNvGraphicFramePr>
            <a:graphicFrameLocks noGrp="1"/>
          </p:cNvGraphicFramePr>
          <p:nvPr>
            <p:ph idx="1"/>
            <p:extLst>
              <p:ext uri="{D42A27DB-BD31-4B8C-83A1-F6EECF244321}">
                <p14:modId xmlns:p14="http://schemas.microsoft.com/office/powerpoint/2010/main" val="3301127434"/>
              </p:ext>
            </p:extLst>
          </p:nvPr>
        </p:nvGraphicFramePr>
        <p:xfrm>
          <a:off x="768096" y="1740724"/>
          <a:ext cx="7870296" cy="4568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E398C044-433F-436D-8DD2-7DE790D38D6F}"/>
              </a:ext>
            </a:extLst>
          </p:cNvPr>
          <p:cNvSpPr>
            <a:spLocks noGrp="1"/>
          </p:cNvSpPr>
          <p:nvPr>
            <p:ph type="ftr" sz="quarter" idx="11"/>
          </p:nvPr>
        </p:nvSpPr>
        <p:spPr>
          <a:xfrm>
            <a:off x="3632199" y="6470704"/>
            <a:ext cx="4426094" cy="274320"/>
          </a:xfrm>
        </p:spPr>
        <p:txBody>
          <a:bodyPr>
            <a:normAutofit/>
          </a:bodyPr>
          <a:lstStyle/>
          <a:p>
            <a:endParaRPr lang="zh-TW" altLang="en-US" dirty="0"/>
          </a:p>
        </p:txBody>
      </p:sp>
      <p:sp>
        <p:nvSpPr>
          <p:cNvPr id="5" name="Slide Number Placeholder 4">
            <a:extLst>
              <a:ext uri="{FF2B5EF4-FFF2-40B4-BE49-F238E27FC236}">
                <a16:creationId xmlns:a16="http://schemas.microsoft.com/office/drawing/2014/main" id="{8FB5D178-9E96-4FC5-AF62-85284457BDD6}"/>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12</a:t>
            </a:fld>
            <a:endParaRPr lang="zh-TW" altLang="en-US"/>
          </a:p>
        </p:txBody>
      </p:sp>
    </p:spTree>
    <p:extLst>
      <p:ext uri="{BB962C8B-B14F-4D97-AF65-F5344CB8AC3E}">
        <p14:creationId xmlns:p14="http://schemas.microsoft.com/office/powerpoint/2010/main" val="40542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86D5-BDA5-B61A-CAF2-EDDE5300016C}"/>
              </a:ext>
            </a:extLst>
          </p:cNvPr>
          <p:cNvSpPr>
            <a:spLocks noGrp="1"/>
          </p:cNvSpPr>
          <p:nvPr>
            <p:ph type="title"/>
          </p:nvPr>
        </p:nvSpPr>
        <p:spPr>
          <a:xfrm>
            <a:off x="763119" y="660428"/>
            <a:ext cx="7290054" cy="1499616"/>
          </a:xfrm>
        </p:spPr>
        <p:txBody>
          <a:bodyPr/>
          <a:lstStyle/>
          <a:p>
            <a:r>
              <a:rPr lang="en-US" altLang="zh-HK" dirty="0">
                <a:solidFill>
                  <a:schemeClr val="accent4">
                    <a:lumMod val="75000"/>
                  </a:schemeClr>
                </a:solidFill>
                <a:effectLst>
                  <a:outerShdw blurRad="38100" dist="38100" dir="2700000" algn="tl">
                    <a:srgbClr val="000000">
                      <a:alpha val="43137"/>
                    </a:srgbClr>
                  </a:outerShdw>
                </a:effectLst>
              </a:rPr>
              <a:t>Residential service</a:t>
            </a:r>
            <a:endParaRPr lang="zh-HK" altLang="en-US" dirty="0">
              <a:solidFill>
                <a:schemeClr val="accent4">
                  <a:lumMod val="75000"/>
                </a:schemeClr>
              </a:solidFill>
              <a:effectLst>
                <a:outerShdw blurRad="38100" dist="38100" dir="2700000" algn="tl">
                  <a:srgbClr val="000000">
                    <a:alpha val="43137"/>
                  </a:srgbClr>
                </a:outerShdw>
              </a:effectLst>
            </a:endParaRPr>
          </a:p>
        </p:txBody>
      </p:sp>
      <p:graphicFrame>
        <p:nvGraphicFramePr>
          <p:cNvPr id="8" name="Content Placeholder 2">
            <a:extLst>
              <a:ext uri="{FF2B5EF4-FFF2-40B4-BE49-F238E27FC236}">
                <a16:creationId xmlns:a16="http://schemas.microsoft.com/office/drawing/2014/main" id="{63DCD23A-B235-CFAB-BEC6-2FA1A6B07497}"/>
              </a:ext>
            </a:extLst>
          </p:cNvPr>
          <p:cNvGraphicFramePr>
            <a:graphicFrameLocks noGrp="1"/>
          </p:cNvGraphicFramePr>
          <p:nvPr>
            <p:ph idx="1"/>
            <p:extLst>
              <p:ext uri="{D42A27DB-BD31-4B8C-83A1-F6EECF244321}">
                <p14:modId xmlns:p14="http://schemas.microsoft.com/office/powerpoint/2010/main" val="2456103524"/>
              </p:ext>
            </p:extLst>
          </p:nvPr>
        </p:nvGraphicFramePr>
        <p:xfrm>
          <a:off x="481612" y="1484784"/>
          <a:ext cx="7290055" cy="4117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5B21A77-D663-3D6F-87DA-15D7ED90BCE4}"/>
              </a:ext>
            </a:extLst>
          </p:cNvPr>
          <p:cNvSpPr>
            <a:spLocks noGrp="1"/>
          </p:cNvSpPr>
          <p:nvPr>
            <p:ph type="ftr" sz="quarter" idx="11"/>
          </p:nvPr>
        </p:nvSpPr>
        <p:spPr/>
        <p:txBody>
          <a:bodyPr/>
          <a:lstStyle/>
          <a:p>
            <a:endParaRPr lang="zh-TW" altLang="en-US" dirty="0"/>
          </a:p>
        </p:txBody>
      </p:sp>
      <p:sp>
        <p:nvSpPr>
          <p:cNvPr id="5" name="Slide Number Placeholder 4">
            <a:extLst>
              <a:ext uri="{FF2B5EF4-FFF2-40B4-BE49-F238E27FC236}">
                <a16:creationId xmlns:a16="http://schemas.microsoft.com/office/drawing/2014/main" id="{4442FB29-8DD9-D9A8-F6A4-3493913C3C55}"/>
              </a:ext>
            </a:extLst>
          </p:cNvPr>
          <p:cNvSpPr>
            <a:spLocks noGrp="1"/>
          </p:cNvSpPr>
          <p:nvPr>
            <p:ph type="sldNum" sz="quarter" idx="12"/>
          </p:nvPr>
        </p:nvSpPr>
        <p:spPr/>
        <p:txBody>
          <a:bodyPr/>
          <a:lstStyle/>
          <a:p>
            <a:fld id="{0DE460BA-1742-4B49-A7E4-0C1D15F8978D}" type="slidenum">
              <a:rPr lang="zh-TW" altLang="en-US" smtClean="0"/>
              <a:pPr/>
              <a:t>13</a:t>
            </a:fld>
            <a:endParaRPr lang="zh-TW" altLang="en-US"/>
          </a:p>
        </p:txBody>
      </p:sp>
      <p:grpSp>
        <p:nvGrpSpPr>
          <p:cNvPr id="3" name="Group 2">
            <a:extLst>
              <a:ext uri="{FF2B5EF4-FFF2-40B4-BE49-F238E27FC236}">
                <a16:creationId xmlns:a16="http://schemas.microsoft.com/office/drawing/2014/main" id="{DB1E86C5-8AB8-E9AB-BBAE-2FCE59AC2CD6}"/>
              </a:ext>
            </a:extLst>
          </p:cNvPr>
          <p:cNvGrpSpPr/>
          <p:nvPr/>
        </p:nvGrpSpPr>
        <p:grpSpPr>
          <a:xfrm>
            <a:off x="6719720" y="836712"/>
            <a:ext cx="1656184" cy="3168352"/>
            <a:chOff x="5763556" y="3014606"/>
            <a:chExt cx="2462671" cy="1451927"/>
          </a:xfrm>
        </p:grpSpPr>
        <p:sp>
          <p:nvSpPr>
            <p:cNvPr id="7" name="Rectangle: Rounded Corners 6">
              <a:extLst>
                <a:ext uri="{FF2B5EF4-FFF2-40B4-BE49-F238E27FC236}">
                  <a16:creationId xmlns:a16="http://schemas.microsoft.com/office/drawing/2014/main" id="{521DC73D-0962-C493-8E89-C2EF4CB6A157}"/>
                </a:ext>
              </a:extLst>
            </p:cNvPr>
            <p:cNvSpPr/>
            <p:nvPr/>
          </p:nvSpPr>
          <p:spPr>
            <a:xfrm>
              <a:off x="5842707" y="3014606"/>
              <a:ext cx="2304370" cy="13834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HK" sz="3600"/>
            </a:p>
          </p:txBody>
        </p:sp>
        <p:sp>
          <p:nvSpPr>
            <p:cNvPr id="9" name="Rectangle: Rounded Corners 8">
              <a:extLst>
                <a:ext uri="{FF2B5EF4-FFF2-40B4-BE49-F238E27FC236}">
                  <a16:creationId xmlns:a16="http://schemas.microsoft.com/office/drawing/2014/main" id="{11AB7BF9-55A0-9F14-1E29-A374DA58F0E8}"/>
                </a:ext>
              </a:extLst>
            </p:cNvPr>
            <p:cNvSpPr txBox="1"/>
            <p:nvPr/>
          </p:nvSpPr>
          <p:spPr>
            <a:xfrm>
              <a:off x="5763556" y="3164144"/>
              <a:ext cx="2462671" cy="1302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a:spcBef>
                  <a:spcPct val="0"/>
                </a:spcBef>
                <a:defRPr/>
              </a:pPr>
              <a:r>
                <a:rPr lang="en-US" altLang="zh-TW" sz="2800" dirty="0"/>
                <a:t>Shift duty,</a:t>
              </a:r>
            </a:p>
            <a:p>
              <a:pPr lvl="0" algn="ctr" defTabSz="666750">
                <a:spcBef>
                  <a:spcPct val="0"/>
                </a:spcBef>
                <a:spcAft>
                  <a:spcPct val="35000"/>
                </a:spcAft>
                <a:defRPr/>
              </a:pPr>
              <a:r>
                <a:rPr lang="en-US" altLang="zh-HK" sz="2800" dirty="0"/>
                <a:t>Open on weekends.  </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HK" sz="2800" kern="1200" baseline="0" dirty="0"/>
            </a:p>
          </p:txBody>
        </p:sp>
      </p:grpSp>
      <p:grpSp>
        <p:nvGrpSpPr>
          <p:cNvPr id="14" name="Group 13">
            <a:extLst>
              <a:ext uri="{FF2B5EF4-FFF2-40B4-BE49-F238E27FC236}">
                <a16:creationId xmlns:a16="http://schemas.microsoft.com/office/drawing/2014/main" id="{A2E14099-25B8-F442-91FF-29708B9EC174}"/>
              </a:ext>
            </a:extLst>
          </p:cNvPr>
          <p:cNvGrpSpPr/>
          <p:nvPr/>
        </p:nvGrpSpPr>
        <p:grpSpPr>
          <a:xfrm>
            <a:off x="7542787" y="3382824"/>
            <a:ext cx="1288355" cy="868012"/>
            <a:chOff x="5484595" y="1216820"/>
            <a:chExt cx="1288355" cy="868012"/>
          </a:xfrm>
        </p:grpSpPr>
        <p:sp>
          <p:nvSpPr>
            <p:cNvPr id="13" name="Graphic 10" descr="Comment Like with solid fill">
              <a:extLst>
                <a:ext uri="{FF2B5EF4-FFF2-40B4-BE49-F238E27FC236}">
                  <a16:creationId xmlns:a16="http://schemas.microsoft.com/office/drawing/2014/main" id="{15B74FAF-04D8-AC55-92F0-1EB8DDB03714}"/>
                </a:ext>
              </a:extLst>
            </p:cNvPr>
            <p:cNvSpPr/>
            <p:nvPr/>
          </p:nvSpPr>
          <p:spPr>
            <a:xfrm>
              <a:off x="5644377" y="1216820"/>
              <a:ext cx="647703" cy="590664"/>
            </a:xfrm>
            <a:custGeom>
              <a:avLst/>
              <a:gdLst>
                <a:gd name="connsiteX0" fmla="*/ 615316 w 647703"/>
                <a:gd name="connsiteY0" fmla="*/ 0 h 590664"/>
                <a:gd name="connsiteX1" fmla="*/ 32386 w 647703"/>
                <a:gd name="connsiteY1" fmla="*/ 0 h 590664"/>
                <a:gd name="connsiteX2" fmla="*/ 1 w 647703"/>
                <a:gd name="connsiteY2" fmla="*/ 32385 h 590664"/>
                <a:gd name="connsiteX3" fmla="*/ 1 w 647703"/>
                <a:gd name="connsiteY3" fmla="*/ 425882 h 590664"/>
                <a:gd name="connsiteX4" fmla="*/ 31851 w 647703"/>
                <a:gd name="connsiteY4" fmla="*/ 458267 h 590664"/>
                <a:gd name="connsiteX5" fmla="*/ 32386 w 647703"/>
                <a:gd name="connsiteY5" fmla="*/ 458267 h 590664"/>
                <a:gd name="connsiteX6" fmla="*/ 388621 w 647703"/>
                <a:gd name="connsiteY6" fmla="*/ 458267 h 590664"/>
                <a:gd name="connsiteX7" fmla="*/ 518161 w 647703"/>
                <a:gd name="connsiteY7" fmla="*/ 590664 h 590664"/>
                <a:gd name="connsiteX8" fmla="*/ 518161 w 647703"/>
                <a:gd name="connsiteY8" fmla="*/ 459219 h 590664"/>
                <a:gd name="connsiteX9" fmla="*/ 615316 w 647703"/>
                <a:gd name="connsiteY9" fmla="*/ 459219 h 590664"/>
                <a:gd name="connsiteX10" fmla="*/ 647701 w 647703"/>
                <a:gd name="connsiteY10" fmla="*/ 426834 h 590664"/>
                <a:gd name="connsiteX11" fmla="*/ 647701 w 647703"/>
                <a:gd name="connsiteY11" fmla="*/ 33347 h 590664"/>
                <a:gd name="connsiteX12" fmla="*/ 615316 w 647703"/>
                <a:gd name="connsiteY12" fmla="*/ 0 h 590664"/>
                <a:gd name="connsiteX13" fmla="*/ 254471 w 647703"/>
                <a:gd name="connsiteY13" fmla="*/ 300228 h 590664"/>
                <a:gd name="connsiteX14" fmla="*/ 240984 w 647703"/>
                <a:gd name="connsiteY14" fmla="*/ 313696 h 590664"/>
                <a:gd name="connsiteX15" fmla="*/ 190501 w 647703"/>
                <a:gd name="connsiteY15" fmla="*/ 313696 h 590664"/>
                <a:gd name="connsiteX16" fmla="*/ 190501 w 647703"/>
                <a:gd name="connsiteY16" fmla="*/ 172250 h 590664"/>
                <a:gd name="connsiteX17" fmla="*/ 240984 w 647703"/>
                <a:gd name="connsiteY17" fmla="*/ 172250 h 590664"/>
                <a:gd name="connsiteX18" fmla="*/ 254471 w 647703"/>
                <a:gd name="connsiteY18" fmla="*/ 185690 h 590664"/>
                <a:gd name="connsiteX19" fmla="*/ 453134 w 647703"/>
                <a:gd name="connsiteY19" fmla="*/ 236239 h 590664"/>
                <a:gd name="connsiteX20" fmla="*/ 437303 w 647703"/>
                <a:gd name="connsiteY20" fmla="*/ 255775 h 590664"/>
                <a:gd name="connsiteX21" fmla="*/ 443018 w 647703"/>
                <a:gd name="connsiteY21" fmla="*/ 269919 h 590664"/>
                <a:gd name="connsiteX22" fmla="*/ 422816 w 647703"/>
                <a:gd name="connsiteY22" fmla="*/ 290122 h 590664"/>
                <a:gd name="connsiteX23" fmla="*/ 420797 w 647703"/>
                <a:gd name="connsiteY23" fmla="*/ 290122 h 590664"/>
                <a:gd name="connsiteX24" fmla="*/ 426188 w 647703"/>
                <a:gd name="connsiteY24" fmla="*/ 303600 h 590664"/>
                <a:gd name="connsiteX25" fmla="*/ 405995 w 647703"/>
                <a:gd name="connsiteY25" fmla="*/ 323802 h 590664"/>
                <a:gd name="connsiteX26" fmla="*/ 345387 w 647703"/>
                <a:gd name="connsiteY26" fmla="*/ 323802 h 590664"/>
                <a:gd name="connsiteX27" fmla="*/ 274674 w 647703"/>
                <a:gd name="connsiteY27" fmla="*/ 296856 h 590664"/>
                <a:gd name="connsiteX28" fmla="*/ 274674 w 647703"/>
                <a:gd name="connsiteY28" fmla="*/ 189090 h 590664"/>
                <a:gd name="connsiteX29" fmla="*/ 335281 w 647703"/>
                <a:gd name="connsiteY29" fmla="*/ 108261 h 590664"/>
                <a:gd name="connsiteX30" fmla="*/ 355484 w 647703"/>
                <a:gd name="connsiteY30" fmla="*/ 88059 h 590664"/>
                <a:gd name="connsiteX31" fmla="*/ 375686 w 647703"/>
                <a:gd name="connsiteY31" fmla="*/ 108261 h 590664"/>
                <a:gd name="connsiteX32" fmla="*/ 365590 w 647703"/>
                <a:gd name="connsiteY32" fmla="*/ 172583 h 590664"/>
                <a:gd name="connsiteX33" fmla="*/ 375686 w 647703"/>
                <a:gd name="connsiteY33" fmla="*/ 182356 h 590664"/>
                <a:gd name="connsiteX34" fmla="*/ 439666 w 647703"/>
                <a:gd name="connsiteY34" fmla="*/ 182356 h 590664"/>
                <a:gd name="connsiteX35" fmla="*/ 459868 w 647703"/>
                <a:gd name="connsiteY35" fmla="*/ 202559 h 590664"/>
                <a:gd name="connsiteX36" fmla="*/ 446733 w 647703"/>
                <a:gd name="connsiteY36" fmla="*/ 221418 h 590664"/>
                <a:gd name="connsiteX37" fmla="*/ 453134 w 647703"/>
                <a:gd name="connsiteY37" fmla="*/ 236239 h 5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7703" h="590664">
                  <a:moveTo>
                    <a:pt x="615316" y="0"/>
                  </a:moveTo>
                  <a:lnTo>
                    <a:pt x="32386" y="0"/>
                  </a:lnTo>
                  <a:cubicBezTo>
                    <a:pt x="14578" y="186"/>
                    <a:pt x="187" y="14577"/>
                    <a:pt x="1" y="32385"/>
                  </a:cubicBezTo>
                  <a:lnTo>
                    <a:pt x="1" y="425882"/>
                  </a:lnTo>
                  <a:cubicBezTo>
                    <a:pt x="-147" y="443619"/>
                    <a:pt x="14112" y="458119"/>
                    <a:pt x="31851" y="458267"/>
                  </a:cubicBezTo>
                  <a:cubicBezTo>
                    <a:pt x="32029" y="458268"/>
                    <a:pt x="32208" y="458268"/>
                    <a:pt x="32386" y="458267"/>
                  </a:cubicBezTo>
                  <a:lnTo>
                    <a:pt x="388621" y="458267"/>
                  </a:lnTo>
                  <a:lnTo>
                    <a:pt x="518161" y="590664"/>
                  </a:lnTo>
                  <a:lnTo>
                    <a:pt x="518161" y="459219"/>
                  </a:lnTo>
                  <a:lnTo>
                    <a:pt x="615316" y="459219"/>
                  </a:lnTo>
                  <a:cubicBezTo>
                    <a:pt x="633124" y="459034"/>
                    <a:pt x="647515" y="444642"/>
                    <a:pt x="647701" y="426834"/>
                  </a:cubicBezTo>
                  <a:lnTo>
                    <a:pt x="647701" y="33347"/>
                  </a:lnTo>
                  <a:cubicBezTo>
                    <a:pt x="647929" y="15210"/>
                    <a:pt x="633452" y="303"/>
                    <a:pt x="615316" y="0"/>
                  </a:cubicBezTo>
                  <a:close/>
                  <a:moveTo>
                    <a:pt x="254471" y="300228"/>
                  </a:moveTo>
                  <a:cubicBezTo>
                    <a:pt x="254450" y="307665"/>
                    <a:pt x="248421" y="313686"/>
                    <a:pt x="240984" y="313696"/>
                  </a:cubicBezTo>
                  <a:lnTo>
                    <a:pt x="190501" y="313696"/>
                  </a:lnTo>
                  <a:lnTo>
                    <a:pt x="190501" y="172250"/>
                  </a:lnTo>
                  <a:lnTo>
                    <a:pt x="240984" y="172250"/>
                  </a:lnTo>
                  <a:cubicBezTo>
                    <a:pt x="248409" y="172261"/>
                    <a:pt x="254435" y="178264"/>
                    <a:pt x="254471" y="185690"/>
                  </a:cubicBezTo>
                  <a:close/>
                  <a:moveTo>
                    <a:pt x="453134" y="236239"/>
                  </a:moveTo>
                  <a:cubicBezTo>
                    <a:pt x="453061" y="245647"/>
                    <a:pt x="446491" y="253753"/>
                    <a:pt x="437303" y="255775"/>
                  </a:cubicBezTo>
                  <a:cubicBezTo>
                    <a:pt x="441017" y="259540"/>
                    <a:pt x="443075" y="264631"/>
                    <a:pt x="443018" y="269919"/>
                  </a:cubicBezTo>
                  <a:cubicBezTo>
                    <a:pt x="442987" y="281064"/>
                    <a:pt x="433960" y="290091"/>
                    <a:pt x="422816" y="290122"/>
                  </a:cubicBezTo>
                  <a:lnTo>
                    <a:pt x="420797" y="290122"/>
                  </a:lnTo>
                  <a:cubicBezTo>
                    <a:pt x="424325" y="293713"/>
                    <a:pt x="426266" y="298567"/>
                    <a:pt x="426188" y="303600"/>
                  </a:cubicBezTo>
                  <a:cubicBezTo>
                    <a:pt x="426152" y="314738"/>
                    <a:pt x="417133" y="323761"/>
                    <a:pt x="405995" y="323802"/>
                  </a:cubicBezTo>
                  <a:lnTo>
                    <a:pt x="345387" y="323802"/>
                  </a:lnTo>
                  <a:cubicBezTo>
                    <a:pt x="300267" y="323802"/>
                    <a:pt x="298581" y="296856"/>
                    <a:pt x="274674" y="296856"/>
                  </a:cubicBezTo>
                  <a:lnTo>
                    <a:pt x="274674" y="189090"/>
                  </a:lnTo>
                  <a:cubicBezTo>
                    <a:pt x="275683" y="188414"/>
                    <a:pt x="335281" y="159449"/>
                    <a:pt x="335281" y="108261"/>
                  </a:cubicBezTo>
                  <a:cubicBezTo>
                    <a:pt x="335281" y="97104"/>
                    <a:pt x="344326" y="88059"/>
                    <a:pt x="355484" y="88059"/>
                  </a:cubicBezTo>
                  <a:cubicBezTo>
                    <a:pt x="366641" y="88059"/>
                    <a:pt x="375686" y="97104"/>
                    <a:pt x="375686" y="108261"/>
                  </a:cubicBezTo>
                  <a:cubicBezTo>
                    <a:pt x="376422" y="130148"/>
                    <a:pt x="372996" y="151975"/>
                    <a:pt x="365590" y="172583"/>
                  </a:cubicBezTo>
                  <a:cubicBezTo>
                    <a:pt x="365864" y="177988"/>
                    <a:pt x="370275" y="182258"/>
                    <a:pt x="375686" y="182356"/>
                  </a:cubicBezTo>
                  <a:lnTo>
                    <a:pt x="439666" y="182356"/>
                  </a:lnTo>
                  <a:cubicBezTo>
                    <a:pt x="450810" y="182388"/>
                    <a:pt x="459837" y="191414"/>
                    <a:pt x="459868" y="202559"/>
                  </a:cubicBezTo>
                  <a:cubicBezTo>
                    <a:pt x="459971" y="211006"/>
                    <a:pt x="454692" y="218585"/>
                    <a:pt x="446733" y="221418"/>
                  </a:cubicBezTo>
                  <a:cubicBezTo>
                    <a:pt x="450842" y="225248"/>
                    <a:pt x="453163" y="230622"/>
                    <a:pt x="453134" y="236239"/>
                  </a:cubicBezTo>
                  <a:close/>
                </a:path>
              </a:pathLst>
            </a:custGeom>
            <a:solidFill>
              <a:srgbClr val="000000"/>
            </a:solidFill>
            <a:ln w="9525" cap="flat">
              <a:noFill/>
              <a:prstDash val="solid"/>
              <a:miter/>
            </a:ln>
          </p:spPr>
          <p:txBody>
            <a:bodyPr rtlCol="0" anchor="ctr"/>
            <a:lstStyle/>
            <a:p>
              <a:endParaRPr lang="en-HK"/>
            </a:p>
          </p:txBody>
        </p:sp>
        <p:sp>
          <p:nvSpPr>
            <p:cNvPr id="12" name="TextBox 11">
              <a:extLst>
                <a:ext uri="{FF2B5EF4-FFF2-40B4-BE49-F238E27FC236}">
                  <a16:creationId xmlns:a16="http://schemas.microsoft.com/office/drawing/2014/main" id="{C1C117AF-FCCA-4FD0-F869-525513CE49D4}"/>
                </a:ext>
              </a:extLst>
            </p:cNvPr>
            <p:cNvSpPr txBox="1"/>
            <p:nvPr/>
          </p:nvSpPr>
          <p:spPr>
            <a:xfrm>
              <a:off x="5484595" y="1715500"/>
              <a:ext cx="1288355" cy="369332"/>
            </a:xfrm>
            <a:prstGeom prst="rect">
              <a:avLst/>
            </a:prstGeom>
            <a:noFill/>
          </p:spPr>
          <p:txBody>
            <a:bodyPr wrap="square" rtlCol="0">
              <a:spAutoFit/>
            </a:bodyPr>
            <a:lstStyle/>
            <a:p>
              <a:r>
                <a:rPr lang="en-HK" dirty="0"/>
                <a:t>PT students</a:t>
              </a:r>
            </a:p>
          </p:txBody>
        </p:sp>
      </p:grpSp>
    </p:spTree>
    <p:extLst>
      <p:ext uri="{BB962C8B-B14F-4D97-AF65-F5344CB8AC3E}">
        <p14:creationId xmlns:p14="http://schemas.microsoft.com/office/powerpoint/2010/main" val="395352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75E0-C282-DFDF-EC44-2F32A0DD150A}"/>
              </a:ext>
            </a:extLst>
          </p:cNvPr>
          <p:cNvSpPr>
            <a:spLocks noGrp="1"/>
          </p:cNvSpPr>
          <p:nvPr>
            <p:ph type="title"/>
          </p:nvPr>
        </p:nvSpPr>
        <p:spPr>
          <a:xfrm>
            <a:off x="768095" y="585216"/>
            <a:ext cx="5329309" cy="1298595"/>
          </a:xfrm>
        </p:spPr>
        <p:txBody>
          <a:bodyPr>
            <a:normAutofit fontScale="90000"/>
          </a:bodyPr>
          <a:lstStyle/>
          <a:p>
            <a:r>
              <a:rPr lang="en-US" altLang="zh-HK" sz="3700" b="1" dirty="0">
                <a:solidFill>
                  <a:schemeClr val="accent1">
                    <a:lumMod val="50000"/>
                  </a:schemeClr>
                </a:solidFill>
                <a:effectLst>
                  <a:outerShdw blurRad="38100" dist="38100" dir="2700000" algn="tl">
                    <a:srgbClr val="000000">
                      <a:alpha val="43137"/>
                    </a:srgbClr>
                  </a:outerShdw>
                </a:effectLst>
              </a:rPr>
              <a:t>Community support service (CRN)</a:t>
            </a:r>
            <a:br>
              <a:rPr lang="zh-HK" altLang="en-US" sz="3700" b="1" dirty="0">
                <a:solidFill>
                  <a:schemeClr val="accent4"/>
                </a:solidFill>
                <a:effectLst>
                  <a:outerShdw blurRad="38100" dist="38100" dir="2700000" algn="tl">
                    <a:srgbClr val="000000">
                      <a:alpha val="43137"/>
                    </a:srgbClr>
                  </a:outerShdw>
                </a:effectLst>
              </a:rPr>
            </a:br>
            <a:endParaRPr lang="en-HK" sz="3700" b="1" dirty="0">
              <a:solidFill>
                <a:schemeClr val="accent4"/>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CCDEC-DC29-6D97-F81B-8050CF85C3C5}"/>
              </a:ext>
            </a:extLst>
          </p:cNvPr>
          <p:cNvSpPr>
            <a:spLocks noGrp="1"/>
          </p:cNvSpPr>
          <p:nvPr>
            <p:ph idx="1"/>
          </p:nvPr>
        </p:nvSpPr>
        <p:spPr>
          <a:xfrm>
            <a:off x="768095" y="1662373"/>
            <a:ext cx="5329308" cy="4023360"/>
          </a:xfrm>
        </p:spPr>
        <p:txBody>
          <a:bodyPr>
            <a:normAutofit/>
          </a:bodyPr>
          <a:lstStyle/>
          <a:p>
            <a:r>
              <a:rPr lang="en-US" dirty="0"/>
              <a:t>Target:  Mental disabilities, people in mental recovery, visually impaired Persons, hearing impaired, parents of service users </a:t>
            </a:r>
          </a:p>
          <a:p>
            <a:endParaRPr lang="en-US" dirty="0"/>
          </a:p>
          <a:p>
            <a:r>
              <a:rPr lang="en-US" dirty="0"/>
              <a:t>Centre-based Services</a:t>
            </a:r>
          </a:p>
          <a:p>
            <a:r>
              <a:rPr lang="en-US" dirty="0"/>
              <a:t>Home-based Services</a:t>
            </a:r>
          </a:p>
          <a:p>
            <a:r>
              <a:rPr lang="en-US" dirty="0"/>
              <a:t>Other Support Services</a:t>
            </a:r>
          </a:p>
          <a:p>
            <a:r>
              <a:rPr lang="en-US" dirty="0"/>
              <a:t>Support to the Carers of Persons with Disabilities/Persons in Mental Recovery</a:t>
            </a:r>
            <a:endParaRPr lang="en-HK" dirty="0"/>
          </a:p>
        </p:txBody>
      </p:sp>
      <p:sp>
        <p:nvSpPr>
          <p:cNvPr id="4" name="Footer Placeholder 3">
            <a:extLst>
              <a:ext uri="{FF2B5EF4-FFF2-40B4-BE49-F238E27FC236}">
                <a16:creationId xmlns:a16="http://schemas.microsoft.com/office/drawing/2014/main" id="{8BB1CEA4-1ECE-4E7F-A85B-CC9AD0CE154F}"/>
              </a:ext>
            </a:extLst>
          </p:cNvPr>
          <p:cNvSpPr>
            <a:spLocks noGrp="1"/>
          </p:cNvSpPr>
          <p:nvPr>
            <p:ph type="ftr" sz="quarter" idx="11"/>
          </p:nvPr>
        </p:nvSpPr>
        <p:spPr>
          <a:xfrm>
            <a:off x="3632199" y="6470704"/>
            <a:ext cx="4426094" cy="274320"/>
          </a:xfrm>
        </p:spPr>
        <p:txBody>
          <a:bodyPr>
            <a:normAutofit/>
          </a:bodyPr>
          <a:lstStyle/>
          <a:p>
            <a:endParaRPr lang="zh-TW" altLang="en-US" dirty="0"/>
          </a:p>
        </p:txBody>
      </p:sp>
      <p:sp>
        <p:nvSpPr>
          <p:cNvPr id="5" name="Slide Number Placeholder 4">
            <a:extLst>
              <a:ext uri="{FF2B5EF4-FFF2-40B4-BE49-F238E27FC236}">
                <a16:creationId xmlns:a16="http://schemas.microsoft.com/office/drawing/2014/main" id="{4B9460A6-6F08-47F0-B304-C7993577262D}"/>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14</a:t>
            </a:fld>
            <a:endParaRPr lang="zh-TW" altLang="en-US"/>
          </a:p>
        </p:txBody>
      </p:sp>
      <p:grpSp>
        <p:nvGrpSpPr>
          <p:cNvPr id="8" name="Group 7">
            <a:extLst>
              <a:ext uri="{FF2B5EF4-FFF2-40B4-BE49-F238E27FC236}">
                <a16:creationId xmlns:a16="http://schemas.microsoft.com/office/drawing/2014/main" id="{A5EFC02F-028B-4F6A-A3ED-B09F2C224640}"/>
              </a:ext>
            </a:extLst>
          </p:cNvPr>
          <p:cNvGrpSpPr/>
          <p:nvPr/>
        </p:nvGrpSpPr>
        <p:grpSpPr>
          <a:xfrm>
            <a:off x="6300192" y="1124744"/>
            <a:ext cx="2664295" cy="4176464"/>
            <a:chOff x="5763556" y="3014606"/>
            <a:chExt cx="2462671" cy="1383427"/>
          </a:xfrm>
        </p:grpSpPr>
        <p:sp>
          <p:nvSpPr>
            <p:cNvPr id="9" name="Rectangle: Rounded Corners 8">
              <a:extLst>
                <a:ext uri="{FF2B5EF4-FFF2-40B4-BE49-F238E27FC236}">
                  <a16:creationId xmlns:a16="http://schemas.microsoft.com/office/drawing/2014/main" id="{D1FE6F3E-79A0-41DC-9E48-1DE2DF3A8BE4}"/>
                </a:ext>
              </a:extLst>
            </p:cNvPr>
            <p:cNvSpPr/>
            <p:nvPr/>
          </p:nvSpPr>
          <p:spPr>
            <a:xfrm>
              <a:off x="5842707" y="3014606"/>
              <a:ext cx="2304370" cy="13834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HK" sz="3600"/>
            </a:p>
          </p:txBody>
        </p:sp>
        <p:sp>
          <p:nvSpPr>
            <p:cNvPr id="10" name="Rectangle: Rounded Corners 8">
              <a:extLst>
                <a:ext uri="{FF2B5EF4-FFF2-40B4-BE49-F238E27FC236}">
                  <a16:creationId xmlns:a16="http://schemas.microsoft.com/office/drawing/2014/main" id="{97AF0B73-9C93-490F-AB95-BB73069A2AB3}"/>
                </a:ext>
              </a:extLst>
            </p:cNvPr>
            <p:cNvSpPr txBox="1"/>
            <p:nvPr/>
          </p:nvSpPr>
          <p:spPr>
            <a:xfrm>
              <a:off x="5763556" y="3164145"/>
              <a:ext cx="2462671" cy="1233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algn="ctr" defTabSz="192024">
                <a:spcBef>
                  <a:spcPct val="0"/>
                </a:spcBef>
                <a:defRPr/>
              </a:pPr>
              <a:r>
                <a:rPr lang="en-US" altLang="zh-HK" sz="2800" kern="1200" dirty="0">
                  <a:solidFill>
                    <a:schemeClr val="lt1"/>
                  </a:solidFill>
                  <a:latin typeface="+mn-lt"/>
                  <a:ea typeface="+mn-ea"/>
                  <a:cs typeface="+mn-cs"/>
                </a:rPr>
                <a:t>Daytime duty</a:t>
              </a:r>
              <a:endParaRPr lang="zh-HK" altLang="en-US" sz="2800" kern="1200" dirty="0">
                <a:solidFill>
                  <a:schemeClr val="lt1"/>
                </a:solidFill>
                <a:latin typeface="+mn-lt"/>
                <a:ea typeface="+mn-ea"/>
                <a:cs typeface="+mn-cs"/>
              </a:endParaRPr>
            </a:p>
            <a:p>
              <a:pPr algn="ctr" defTabSz="280035">
                <a:spcBef>
                  <a:spcPct val="0"/>
                </a:spcBef>
                <a:spcAft>
                  <a:spcPct val="35000"/>
                </a:spcAft>
                <a:defRPr/>
              </a:pPr>
              <a:r>
                <a:rPr lang="en-US" altLang="zh-HK" sz="2800" kern="1200" dirty="0">
                  <a:solidFill>
                    <a:schemeClr val="lt1"/>
                  </a:solidFill>
                  <a:latin typeface="+mn-lt"/>
                  <a:ea typeface="+mn-ea"/>
                  <a:cs typeface="+mn-cs"/>
                </a:rPr>
                <a:t>Usually, one</a:t>
              </a:r>
              <a:r>
                <a:rPr lang="en-US" altLang="zh-TW" sz="2800" kern="1200" dirty="0">
                  <a:solidFill>
                    <a:schemeClr val="lt1"/>
                  </a:solidFill>
                  <a:latin typeface="+mn-lt"/>
                  <a:ea typeface="+mn-ea"/>
                  <a:cs typeface="+mn-cs"/>
                </a:rPr>
                <a:t> night shift</a:t>
              </a:r>
            </a:p>
            <a:p>
              <a:pPr algn="ctr" defTabSz="280035">
                <a:spcBef>
                  <a:spcPct val="0"/>
                </a:spcBef>
                <a:spcAft>
                  <a:spcPct val="35000"/>
                </a:spcAft>
                <a:defRPr/>
              </a:pPr>
              <a:r>
                <a:rPr lang="en-US" altLang="zh-HK" sz="2800" kern="1200" dirty="0">
                  <a:solidFill>
                    <a:schemeClr val="lt1"/>
                  </a:solidFill>
                  <a:latin typeface="+mn-lt"/>
                  <a:ea typeface="+mn-ea"/>
                  <a:cs typeface="+mn-cs"/>
                </a:rPr>
                <a:t>Open on weekends occasionally</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HK" sz="2800" kern="1200" baseline="0" dirty="0"/>
            </a:p>
          </p:txBody>
        </p:sp>
      </p:grpSp>
    </p:spTree>
    <p:extLst>
      <p:ext uri="{BB962C8B-B14F-4D97-AF65-F5344CB8AC3E}">
        <p14:creationId xmlns:p14="http://schemas.microsoft.com/office/powerpoint/2010/main" val="116837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4FB7-1618-5BE2-2AF7-A762539F72EE}"/>
              </a:ext>
            </a:extLst>
          </p:cNvPr>
          <p:cNvSpPr>
            <a:spLocks noGrp="1"/>
          </p:cNvSpPr>
          <p:nvPr>
            <p:ph type="title"/>
          </p:nvPr>
        </p:nvSpPr>
        <p:spPr/>
        <p:txBody>
          <a:bodyPr/>
          <a:lstStyle/>
          <a:p>
            <a:r>
              <a:rPr lang="en-US" altLang="zh-HK" b="1" dirty="0">
                <a:solidFill>
                  <a:schemeClr val="accent1">
                    <a:lumMod val="50000"/>
                  </a:schemeClr>
                </a:solidFill>
                <a:effectLst>
                  <a:outerShdw blurRad="38100" dist="38100" dir="2700000" algn="tl">
                    <a:srgbClr val="000000">
                      <a:alpha val="43137"/>
                    </a:srgbClr>
                  </a:outerShdw>
                </a:effectLst>
              </a:rPr>
              <a:t>Centre-based Services (RSD)</a:t>
            </a:r>
            <a:endParaRPr lang="zh-HK" altLang="en-US"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15" name="Content Placeholder 2">
            <a:extLst>
              <a:ext uri="{FF2B5EF4-FFF2-40B4-BE49-F238E27FC236}">
                <a16:creationId xmlns:a16="http://schemas.microsoft.com/office/drawing/2014/main" id="{D7691F6D-4CD3-8163-39C2-25704948C3E4}"/>
              </a:ext>
            </a:extLst>
          </p:cNvPr>
          <p:cNvGraphicFramePr>
            <a:graphicFrameLocks noGrp="1"/>
          </p:cNvGraphicFramePr>
          <p:nvPr>
            <p:ph idx="1"/>
            <p:extLst>
              <p:ext uri="{D42A27DB-BD31-4B8C-83A1-F6EECF244321}">
                <p14:modId xmlns:p14="http://schemas.microsoft.com/office/powerpoint/2010/main" val="4019639941"/>
              </p:ext>
            </p:extLst>
          </p:nvPr>
        </p:nvGraphicFramePr>
        <p:xfrm>
          <a:off x="768096" y="1772816"/>
          <a:ext cx="6201261" cy="453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BEF730E-FDD5-9E53-F873-003D5A04E1F2}"/>
              </a:ext>
            </a:extLst>
          </p:cNvPr>
          <p:cNvSpPr>
            <a:spLocks noGrp="1"/>
          </p:cNvSpPr>
          <p:nvPr>
            <p:ph type="ftr" sz="quarter" idx="11"/>
          </p:nvPr>
        </p:nvSpPr>
        <p:spPr/>
        <p:txBody>
          <a:bodyPr/>
          <a:lstStyle/>
          <a:p>
            <a:endParaRPr lang="zh-TW" altLang="en-US" dirty="0"/>
          </a:p>
        </p:txBody>
      </p:sp>
      <p:sp>
        <p:nvSpPr>
          <p:cNvPr id="5" name="Slide Number Placeholder 4">
            <a:extLst>
              <a:ext uri="{FF2B5EF4-FFF2-40B4-BE49-F238E27FC236}">
                <a16:creationId xmlns:a16="http://schemas.microsoft.com/office/drawing/2014/main" id="{F5EED282-6936-387A-8E4F-8651087F1D6D}"/>
              </a:ext>
            </a:extLst>
          </p:cNvPr>
          <p:cNvSpPr>
            <a:spLocks noGrp="1"/>
          </p:cNvSpPr>
          <p:nvPr>
            <p:ph type="sldNum" sz="quarter" idx="12"/>
          </p:nvPr>
        </p:nvSpPr>
        <p:spPr/>
        <p:txBody>
          <a:bodyPr/>
          <a:lstStyle/>
          <a:p>
            <a:fld id="{0DE460BA-1742-4B49-A7E4-0C1D15F8978D}" type="slidenum">
              <a:rPr lang="zh-TW" altLang="en-US" smtClean="0"/>
              <a:pPr/>
              <a:t>15</a:t>
            </a:fld>
            <a:endParaRPr lang="zh-TW" altLang="en-US"/>
          </a:p>
        </p:txBody>
      </p:sp>
      <p:grpSp>
        <p:nvGrpSpPr>
          <p:cNvPr id="6" name="Group 5">
            <a:extLst>
              <a:ext uri="{FF2B5EF4-FFF2-40B4-BE49-F238E27FC236}">
                <a16:creationId xmlns:a16="http://schemas.microsoft.com/office/drawing/2014/main" id="{BA1160B6-62B2-2350-4D67-FEED1497160E}"/>
              </a:ext>
            </a:extLst>
          </p:cNvPr>
          <p:cNvGrpSpPr/>
          <p:nvPr/>
        </p:nvGrpSpPr>
        <p:grpSpPr>
          <a:xfrm>
            <a:off x="6969357" y="1130996"/>
            <a:ext cx="1584176" cy="4940898"/>
            <a:chOff x="5763556" y="3014606"/>
            <a:chExt cx="2462671" cy="1451927"/>
          </a:xfrm>
        </p:grpSpPr>
        <p:sp>
          <p:nvSpPr>
            <p:cNvPr id="7" name="Rectangle: Rounded Corners 6">
              <a:extLst>
                <a:ext uri="{FF2B5EF4-FFF2-40B4-BE49-F238E27FC236}">
                  <a16:creationId xmlns:a16="http://schemas.microsoft.com/office/drawing/2014/main" id="{B29E90C2-80E4-3E4C-CCA0-36A8C2C5A5B2}"/>
                </a:ext>
              </a:extLst>
            </p:cNvPr>
            <p:cNvSpPr/>
            <p:nvPr/>
          </p:nvSpPr>
          <p:spPr>
            <a:xfrm>
              <a:off x="5842707" y="3014606"/>
              <a:ext cx="2304370" cy="13834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HK" sz="3200"/>
            </a:p>
          </p:txBody>
        </p:sp>
        <p:sp>
          <p:nvSpPr>
            <p:cNvPr id="8" name="Rectangle: Rounded Corners 8">
              <a:extLst>
                <a:ext uri="{FF2B5EF4-FFF2-40B4-BE49-F238E27FC236}">
                  <a16:creationId xmlns:a16="http://schemas.microsoft.com/office/drawing/2014/main" id="{76BB850A-8258-0CA4-230B-DE9A5B187C73}"/>
                </a:ext>
              </a:extLst>
            </p:cNvPr>
            <p:cNvSpPr txBox="1"/>
            <p:nvPr/>
          </p:nvSpPr>
          <p:spPr>
            <a:xfrm>
              <a:off x="5763556" y="3164144"/>
              <a:ext cx="2462671" cy="1302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a:spcBef>
                  <a:spcPct val="0"/>
                </a:spcBef>
                <a:defRPr/>
              </a:pPr>
              <a:r>
                <a:rPr lang="en-US" altLang="zh-HK" sz="2400" dirty="0"/>
                <a:t>Daytime duty, Usually, </a:t>
              </a:r>
              <a:r>
                <a:rPr lang="en-US" altLang="zh-HK" sz="3600" b="1" dirty="0">
                  <a:ln>
                    <a:solidFill>
                      <a:srgbClr val="FF0000"/>
                    </a:solidFill>
                  </a:ln>
                  <a:solidFill>
                    <a:schemeClr val="accent1">
                      <a:lumMod val="50000"/>
                    </a:schemeClr>
                  </a:solidFill>
                  <a:effectLst>
                    <a:outerShdw blurRad="38100" dist="38100" dir="2700000" algn="tl">
                      <a:srgbClr val="000000">
                        <a:alpha val="43137"/>
                      </a:srgbClr>
                    </a:outerShdw>
                  </a:effectLst>
                </a:rPr>
                <a:t>one</a:t>
              </a:r>
              <a:r>
                <a:rPr lang="en-US" altLang="zh-HK" sz="2400" dirty="0"/>
                <a:t> night shift</a:t>
              </a:r>
            </a:p>
            <a:p>
              <a:pPr lvl="0" algn="ctr">
                <a:spcBef>
                  <a:spcPct val="0"/>
                </a:spcBef>
                <a:defRPr/>
              </a:pPr>
              <a:r>
                <a:rPr lang="en-US" altLang="zh-HK" sz="2400" dirty="0"/>
                <a:t>Open on weekends occasionally</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HK" sz="2400" kern="1200" baseline="0" dirty="0"/>
            </a:p>
          </p:txBody>
        </p:sp>
      </p:grpSp>
      <p:sp>
        <p:nvSpPr>
          <p:cNvPr id="11" name="TextBox 10">
            <a:extLst>
              <a:ext uri="{FF2B5EF4-FFF2-40B4-BE49-F238E27FC236}">
                <a16:creationId xmlns:a16="http://schemas.microsoft.com/office/drawing/2014/main" id="{CD331106-8354-FC09-C462-4FFF3945865F}"/>
              </a:ext>
            </a:extLst>
          </p:cNvPr>
          <p:cNvSpPr txBox="1"/>
          <p:nvPr/>
        </p:nvSpPr>
        <p:spPr>
          <a:xfrm>
            <a:off x="7123075" y="6000133"/>
            <a:ext cx="1288355" cy="369332"/>
          </a:xfrm>
          <a:prstGeom prst="rect">
            <a:avLst/>
          </a:prstGeom>
          <a:noFill/>
        </p:spPr>
        <p:txBody>
          <a:bodyPr wrap="square" rtlCol="0">
            <a:spAutoFit/>
          </a:bodyPr>
          <a:lstStyle/>
          <a:p>
            <a:r>
              <a:rPr lang="en-HK" dirty="0">
                <a:solidFill>
                  <a:srgbClr val="FF0000"/>
                </a:solidFill>
                <a:effectLst>
                  <a:outerShdw blurRad="38100" dist="38100" dir="2700000" algn="tl">
                    <a:srgbClr val="000000">
                      <a:alpha val="43137"/>
                    </a:srgbClr>
                  </a:outerShdw>
                </a:effectLst>
              </a:rPr>
              <a:t>PT students</a:t>
            </a:r>
          </a:p>
        </p:txBody>
      </p:sp>
      <p:pic>
        <p:nvPicPr>
          <p:cNvPr id="13" name="Graphic 12" descr="Thumbs Down with solid fill">
            <a:extLst>
              <a:ext uri="{FF2B5EF4-FFF2-40B4-BE49-F238E27FC236}">
                <a16:creationId xmlns:a16="http://schemas.microsoft.com/office/drawing/2014/main" id="{6F3337B3-C5EA-DD9C-A268-70A10C34B2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23075" y="5218127"/>
            <a:ext cx="1252829" cy="815761"/>
          </a:xfrm>
          <a:prstGeom prst="rect">
            <a:avLst/>
          </a:prstGeom>
        </p:spPr>
      </p:pic>
    </p:spTree>
    <p:extLst>
      <p:ext uri="{BB962C8B-B14F-4D97-AF65-F5344CB8AC3E}">
        <p14:creationId xmlns:p14="http://schemas.microsoft.com/office/powerpoint/2010/main" val="152970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3AF3-B245-BCC2-05B4-0B145CFB585E}"/>
              </a:ext>
            </a:extLst>
          </p:cNvPr>
          <p:cNvSpPr>
            <a:spLocks noGrp="1"/>
          </p:cNvSpPr>
          <p:nvPr>
            <p:ph type="title"/>
          </p:nvPr>
        </p:nvSpPr>
        <p:spPr/>
        <p:txBody>
          <a:bodyPr/>
          <a:lstStyle/>
          <a:p>
            <a:r>
              <a:rPr lang="en-HK" altLang="zh-HK" b="1" dirty="0">
                <a:solidFill>
                  <a:schemeClr val="accent1">
                    <a:lumMod val="50000"/>
                  </a:schemeClr>
                </a:solidFill>
                <a:effectLst>
                  <a:outerShdw blurRad="38100" dist="38100" dir="2700000" algn="tl">
                    <a:srgbClr val="000000">
                      <a:alpha val="43137"/>
                    </a:srgbClr>
                  </a:outerShdw>
                </a:effectLst>
              </a:rPr>
              <a:t>Other Support Services</a:t>
            </a:r>
            <a:endParaRPr lang="zh-HK" altLang="en-US"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7" name="Content Placeholder 2">
            <a:extLst>
              <a:ext uri="{FF2B5EF4-FFF2-40B4-BE49-F238E27FC236}">
                <a16:creationId xmlns:a16="http://schemas.microsoft.com/office/drawing/2014/main" id="{E0843201-7CF2-F900-04F7-649B5EE39F65}"/>
              </a:ext>
            </a:extLst>
          </p:cNvPr>
          <p:cNvGraphicFramePr>
            <a:graphicFrameLocks noGrp="1"/>
          </p:cNvGraphicFramePr>
          <p:nvPr>
            <p:ph idx="1"/>
          </p:nvPr>
        </p:nvGraphicFramePr>
        <p:xfrm>
          <a:off x="768096" y="1844824"/>
          <a:ext cx="7476312" cy="446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B6E4443-14A7-2148-69A8-80CB4F5333BC}"/>
              </a:ext>
            </a:extLst>
          </p:cNvPr>
          <p:cNvSpPr>
            <a:spLocks noGrp="1"/>
          </p:cNvSpPr>
          <p:nvPr>
            <p:ph type="ftr" sz="quarter" idx="11"/>
          </p:nvPr>
        </p:nvSpPr>
        <p:spPr/>
        <p:txBody>
          <a:bodyPr/>
          <a:lstStyle/>
          <a:p>
            <a:endParaRPr lang="zh-TW" altLang="en-US" dirty="0"/>
          </a:p>
        </p:txBody>
      </p:sp>
      <p:sp>
        <p:nvSpPr>
          <p:cNvPr id="5" name="Slide Number Placeholder 4">
            <a:extLst>
              <a:ext uri="{FF2B5EF4-FFF2-40B4-BE49-F238E27FC236}">
                <a16:creationId xmlns:a16="http://schemas.microsoft.com/office/drawing/2014/main" id="{41822A52-EBF5-7AC8-FEB3-031C998B5AF3}"/>
              </a:ext>
            </a:extLst>
          </p:cNvPr>
          <p:cNvSpPr>
            <a:spLocks noGrp="1"/>
          </p:cNvSpPr>
          <p:nvPr>
            <p:ph type="sldNum" sz="quarter" idx="12"/>
          </p:nvPr>
        </p:nvSpPr>
        <p:spPr/>
        <p:txBody>
          <a:bodyPr/>
          <a:lstStyle/>
          <a:p>
            <a:fld id="{0DE460BA-1742-4B49-A7E4-0C1D15F8978D}" type="slidenum">
              <a:rPr lang="zh-TW" altLang="en-US" smtClean="0"/>
              <a:pPr/>
              <a:t>16</a:t>
            </a:fld>
            <a:endParaRPr lang="zh-TW" altLang="en-US"/>
          </a:p>
        </p:txBody>
      </p:sp>
    </p:spTree>
    <p:extLst>
      <p:ext uri="{BB962C8B-B14F-4D97-AF65-F5344CB8AC3E}">
        <p14:creationId xmlns:p14="http://schemas.microsoft.com/office/powerpoint/2010/main" val="43096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789E-C60B-73E4-E7AC-790C5B57E27E}"/>
              </a:ext>
            </a:extLst>
          </p:cNvPr>
          <p:cNvSpPr>
            <a:spLocks noGrp="1"/>
          </p:cNvSpPr>
          <p:nvPr>
            <p:ph type="title"/>
          </p:nvPr>
        </p:nvSpPr>
        <p:spPr>
          <a:xfrm>
            <a:off x="768095" y="585216"/>
            <a:ext cx="5329309" cy="1499616"/>
          </a:xfrm>
        </p:spPr>
        <p:txBody>
          <a:bodyPr>
            <a:normAutofit/>
          </a:bodyPr>
          <a:lstStyle/>
          <a:p>
            <a:r>
              <a:rPr lang="en-US" altLang="zh-HK" b="1" dirty="0">
                <a:solidFill>
                  <a:schemeClr val="accent1">
                    <a:lumMod val="50000"/>
                  </a:schemeClr>
                </a:solidFill>
                <a:effectLst>
                  <a:outerShdw blurRad="38100" dist="38100" dir="2700000" algn="tl">
                    <a:srgbClr val="000000">
                      <a:alpha val="43137"/>
                    </a:srgbClr>
                  </a:outerShdw>
                </a:effectLst>
              </a:rPr>
              <a:t>Chronic Illnesses</a:t>
            </a:r>
            <a:endParaRPr lang="en-HK"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BE5E370-D148-3008-DBC6-8D9CD2929E54}"/>
              </a:ext>
            </a:extLst>
          </p:cNvPr>
          <p:cNvSpPr>
            <a:spLocks noGrp="1"/>
          </p:cNvSpPr>
          <p:nvPr>
            <p:ph idx="1"/>
          </p:nvPr>
        </p:nvSpPr>
        <p:spPr>
          <a:xfrm>
            <a:off x="768096" y="1844824"/>
            <a:ext cx="5604104" cy="4464536"/>
          </a:xfrm>
        </p:spPr>
        <p:txBody>
          <a:bodyPr>
            <a:normAutofit/>
          </a:bodyPr>
          <a:lstStyle/>
          <a:p>
            <a:pPr lvl="0"/>
            <a:r>
              <a:rPr lang="en-US" altLang="zh-HK" sz="2400" b="1" dirty="0">
                <a:solidFill>
                  <a:schemeClr val="accent1">
                    <a:lumMod val="50000"/>
                  </a:schemeClr>
                </a:solidFill>
              </a:rPr>
              <a:t>The Hong </a:t>
            </a:r>
            <a:r>
              <a:rPr lang="en-HK" altLang="zh-HK" sz="2400" b="1" dirty="0">
                <a:solidFill>
                  <a:schemeClr val="accent1">
                    <a:lumMod val="50000"/>
                  </a:schemeClr>
                </a:solidFill>
              </a:rPr>
              <a:t>Kong Society for Rehabilitation </a:t>
            </a:r>
          </a:p>
          <a:p>
            <a:pPr lvl="0"/>
            <a:r>
              <a:rPr lang="en-HK" altLang="zh-HK" sz="2400" b="1" dirty="0"/>
              <a:t>-Community rehab</a:t>
            </a:r>
          </a:p>
          <a:p>
            <a:pPr lvl="0"/>
            <a:r>
              <a:rPr lang="en-HK" altLang="zh-HK" sz="2400" b="1" dirty="0"/>
              <a:t>-Empower programme</a:t>
            </a:r>
          </a:p>
          <a:p>
            <a:pPr lvl="0"/>
            <a:r>
              <a:rPr lang="en-HK" altLang="zh-HK" sz="2400" b="1" dirty="0"/>
              <a:t>-Carer support</a:t>
            </a:r>
          </a:p>
          <a:p>
            <a:pPr lvl="0"/>
            <a:r>
              <a:rPr lang="en-HK" altLang="zh-HK" sz="2400" b="1" dirty="0"/>
              <a:t>-Self-help groups</a:t>
            </a:r>
          </a:p>
          <a:p>
            <a:pPr lvl="0"/>
            <a:r>
              <a:rPr lang="en-US" sz="2400" b="0" i="0" dirty="0"/>
              <a:t>Life adjustment and caring are some of the many problems facing persons with physical disabilities, persons with chronic illnesses and older people. </a:t>
            </a:r>
            <a:endParaRPr lang="en-US" sz="2400" dirty="0"/>
          </a:p>
          <a:p>
            <a:endParaRPr lang="en-HK" sz="2800" dirty="0"/>
          </a:p>
        </p:txBody>
      </p:sp>
      <p:sp>
        <p:nvSpPr>
          <p:cNvPr id="4" name="Footer Placeholder 3">
            <a:extLst>
              <a:ext uri="{FF2B5EF4-FFF2-40B4-BE49-F238E27FC236}">
                <a16:creationId xmlns:a16="http://schemas.microsoft.com/office/drawing/2014/main" id="{DB1CF998-66FE-8AB9-62A4-845DD5F264CF}"/>
              </a:ext>
            </a:extLst>
          </p:cNvPr>
          <p:cNvSpPr>
            <a:spLocks noGrp="1"/>
          </p:cNvSpPr>
          <p:nvPr>
            <p:ph type="ftr" sz="quarter" idx="11"/>
          </p:nvPr>
        </p:nvSpPr>
        <p:spPr>
          <a:xfrm>
            <a:off x="3632199" y="6470704"/>
            <a:ext cx="4426094" cy="274320"/>
          </a:xfrm>
        </p:spPr>
        <p:txBody>
          <a:bodyPr>
            <a:normAutofit/>
          </a:bodyPr>
          <a:lstStyle/>
          <a:p>
            <a:endParaRPr lang="zh-TW" altLang="en-US" dirty="0"/>
          </a:p>
        </p:txBody>
      </p:sp>
      <p:sp>
        <p:nvSpPr>
          <p:cNvPr id="5" name="Slide Number Placeholder 4">
            <a:extLst>
              <a:ext uri="{FF2B5EF4-FFF2-40B4-BE49-F238E27FC236}">
                <a16:creationId xmlns:a16="http://schemas.microsoft.com/office/drawing/2014/main" id="{379C0465-4A31-56E8-613A-2EDD25F6E05A}"/>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17</a:t>
            </a:fld>
            <a:endParaRPr lang="zh-TW" altLang="en-US"/>
          </a:p>
        </p:txBody>
      </p:sp>
      <p:grpSp>
        <p:nvGrpSpPr>
          <p:cNvPr id="9" name="Group 8">
            <a:extLst>
              <a:ext uri="{FF2B5EF4-FFF2-40B4-BE49-F238E27FC236}">
                <a16:creationId xmlns:a16="http://schemas.microsoft.com/office/drawing/2014/main" id="{CFEB3F0F-C045-E157-B90B-A852D83C8639}"/>
              </a:ext>
            </a:extLst>
          </p:cNvPr>
          <p:cNvGrpSpPr/>
          <p:nvPr/>
        </p:nvGrpSpPr>
        <p:grpSpPr>
          <a:xfrm>
            <a:off x="6361207" y="2596433"/>
            <a:ext cx="2603281" cy="3460895"/>
            <a:chOff x="5832935" y="2943825"/>
            <a:chExt cx="2314142" cy="1731814"/>
          </a:xfrm>
        </p:grpSpPr>
        <p:sp>
          <p:nvSpPr>
            <p:cNvPr id="10" name="Rectangle: Rounded Corners 9">
              <a:extLst>
                <a:ext uri="{FF2B5EF4-FFF2-40B4-BE49-F238E27FC236}">
                  <a16:creationId xmlns:a16="http://schemas.microsoft.com/office/drawing/2014/main" id="{9CC5657E-8345-468B-6819-7D68E97CC916}"/>
                </a:ext>
              </a:extLst>
            </p:cNvPr>
            <p:cNvSpPr/>
            <p:nvPr/>
          </p:nvSpPr>
          <p:spPr>
            <a:xfrm>
              <a:off x="5842707" y="3014606"/>
              <a:ext cx="2304370" cy="13834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HK" sz="3600"/>
            </a:p>
          </p:txBody>
        </p:sp>
        <p:sp>
          <p:nvSpPr>
            <p:cNvPr id="11" name="Rectangle: Rounded Corners 8">
              <a:extLst>
                <a:ext uri="{FF2B5EF4-FFF2-40B4-BE49-F238E27FC236}">
                  <a16:creationId xmlns:a16="http://schemas.microsoft.com/office/drawing/2014/main" id="{06017EC3-EDBB-C4E3-30CE-3ED4525859D3}"/>
                </a:ext>
              </a:extLst>
            </p:cNvPr>
            <p:cNvSpPr txBox="1"/>
            <p:nvPr/>
          </p:nvSpPr>
          <p:spPr>
            <a:xfrm>
              <a:off x="5832935" y="2943825"/>
              <a:ext cx="2219705" cy="1731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algn="ctr" defTabSz="224028">
                <a:spcBef>
                  <a:spcPct val="0"/>
                </a:spcBef>
                <a:spcAft>
                  <a:spcPts val="600"/>
                </a:spcAft>
                <a:defRPr/>
              </a:pPr>
              <a:r>
                <a:rPr lang="en-US" altLang="zh-HK" sz="1600" kern="1200" dirty="0">
                  <a:solidFill>
                    <a:schemeClr val="lt1"/>
                  </a:solidFill>
                  <a:latin typeface="+mn-lt"/>
                  <a:ea typeface="+mn-ea"/>
                  <a:cs typeface="+mn-cs"/>
                </a:rPr>
                <a:t>  </a:t>
              </a:r>
            </a:p>
            <a:p>
              <a:pPr algn="ctr" defTabSz="224028">
                <a:spcAft>
                  <a:spcPts val="600"/>
                </a:spcAft>
              </a:pPr>
              <a:r>
                <a:rPr lang="en-US" altLang="zh-HK" kern="1200" dirty="0">
                  <a:solidFill>
                    <a:schemeClr val="lt1"/>
                  </a:solidFill>
                  <a:latin typeface="+mn-lt"/>
                  <a:ea typeface="+mn-ea"/>
                  <a:cs typeface="+mn-cs"/>
                </a:rPr>
                <a:t>Daytime duty, </a:t>
              </a:r>
            </a:p>
            <a:p>
              <a:pPr algn="ctr" defTabSz="224028">
                <a:spcAft>
                  <a:spcPts val="600"/>
                </a:spcAft>
              </a:pPr>
              <a:r>
                <a:rPr lang="en-US" altLang="zh-HK" kern="1200" dirty="0">
                  <a:solidFill>
                    <a:schemeClr val="lt1"/>
                  </a:solidFill>
                  <a:latin typeface="+mn-lt"/>
                  <a:ea typeface="+mn-ea"/>
                  <a:cs typeface="+mn-cs"/>
                </a:rPr>
                <a:t>Usually, one</a:t>
              </a:r>
              <a:r>
                <a:rPr lang="en-US" altLang="zh-TW" kern="1200" dirty="0">
                  <a:solidFill>
                    <a:schemeClr val="lt1"/>
                  </a:solidFill>
                  <a:latin typeface="+mn-lt"/>
                  <a:ea typeface="+mn-ea"/>
                  <a:cs typeface="+mn-cs"/>
                </a:rPr>
                <a:t> or two nights shift</a:t>
              </a:r>
            </a:p>
            <a:p>
              <a:pPr algn="ctr" defTabSz="224028">
                <a:spcAft>
                  <a:spcPts val="600"/>
                </a:spcAft>
              </a:pPr>
              <a:r>
                <a:rPr lang="en-US" altLang="zh-HK" kern="1200" dirty="0">
                  <a:solidFill>
                    <a:schemeClr val="lt1"/>
                  </a:solidFill>
                  <a:latin typeface="+mn-lt"/>
                  <a:ea typeface="+mn-ea"/>
                  <a:cs typeface="+mn-cs"/>
                </a:rPr>
                <a:t>Occasionally work on weekends </a:t>
              </a:r>
              <a:endParaRPr lang="en-US" kern="1200" dirty="0">
                <a:solidFill>
                  <a:schemeClr val="lt1"/>
                </a:solidFill>
                <a:latin typeface="+mn-lt"/>
                <a:ea typeface="+mn-ea"/>
                <a:cs typeface="+mn-cs"/>
              </a:endParaRPr>
            </a:p>
            <a:p>
              <a:pPr marL="0" marR="0" lvl="0" indent="0" algn="ctr" defTabSz="914400" eaLnBrk="1" fontAlgn="auto" latinLnBrk="0" hangingPunct="1">
                <a:lnSpc>
                  <a:spcPct val="100000"/>
                </a:lnSpc>
                <a:spcBef>
                  <a:spcPct val="0"/>
                </a:spcBef>
                <a:spcAft>
                  <a:spcPts val="600"/>
                </a:spcAft>
                <a:buClrTx/>
                <a:buSzTx/>
                <a:buFontTx/>
                <a:buNone/>
                <a:tabLst/>
                <a:defRPr/>
              </a:pPr>
              <a:endParaRPr lang="en-US" altLang="zh-HK" sz="3200" kern="1200" baseline="0" dirty="0"/>
            </a:p>
          </p:txBody>
        </p:sp>
      </p:grpSp>
      <p:grpSp>
        <p:nvGrpSpPr>
          <p:cNvPr id="6" name="Group 5">
            <a:extLst>
              <a:ext uri="{FF2B5EF4-FFF2-40B4-BE49-F238E27FC236}">
                <a16:creationId xmlns:a16="http://schemas.microsoft.com/office/drawing/2014/main" id="{E638F301-22C3-5D14-6E04-C1A211A6A275}"/>
              </a:ext>
            </a:extLst>
          </p:cNvPr>
          <p:cNvGrpSpPr/>
          <p:nvPr/>
        </p:nvGrpSpPr>
        <p:grpSpPr>
          <a:xfrm>
            <a:off x="6833695" y="1302697"/>
            <a:ext cx="1920241" cy="1293736"/>
            <a:chOff x="5484595" y="1216820"/>
            <a:chExt cx="1288355" cy="868012"/>
          </a:xfrm>
        </p:grpSpPr>
        <p:sp>
          <p:nvSpPr>
            <p:cNvPr id="7" name="Graphic 10" descr="Comment Like with solid fill">
              <a:extLst>
                <a:ext uri="{FF2B5EF4-FFF2-40B4-BE49-F238E27FC236}">
                  <a16:creationId xmlns:a16="http://schemas.microsoft.com/office/drawing/2014/main" id="{4881E5ED-2893-2389-452A-527D15594037}"/>
                </a:ext>
              </a:extLst>
            </p:cNvPr>
            <p:cNvSpPr/>
            <p:nvPr/>
          </p:nvSpPr>
          <p:spPr>
            <a:xfrm>
              <a:off x="5644377" y="1216820"/>
              <a:ext cx="647703" cy="590664"/>
            </a:xfrm>
            <a:custGeom>
              <a:avLst/>
              <a:gdLst>
                <a:gd name="connsiteX0" fmla="*/ 615316 w 647703"/>
                <a:gd name="connsiteY0" fmla="*/ 0 h 590664"/>
                <a:gd name="connsiteX1" fmla="*/ 32386 w 647703"/>
                <a:gd name="connsiteY1" fmla="*/ 0 h 590664"/>
                <a:gd name="connsiteX2" fmla="*/ 1 w 647703"/>
                <a:gd name="connsiteY2" fmla="*/ 32385 h 590664"/>
                <a:gd name="connsiteX3" fmla="*/ 1 w 647703"/>
                <a:gd name="connsiteY3" fmla="*/ 425882 h 590664"/>
                <a:gd name="connsiteX4" fmla="*/ 31851 w 647703"/>
                <a:gd name="connsiteY4" fmla="*/ 458267 h 590664"/>
                <a:gd name="connsiteX5" fmla="*/ 32386 w 647703"/>
                <a:gd name="connsiteY5" fmla="*/ 458267 h 590664"/>
                <a:gd name="connsiteX6" fmla="*/ 388621 w 647703"/>
                <a:gd name="connsiteY6" fmla="*/ 458267 h 590664"/>
                <a:gd name="connsiteX7" fmla="*/ 518161 w 647703"/>
                <a:gd name="connsiteY7" fmla="*/ 590664 h 590664"/>
                <a:gd name="connsiteX8" fmla="*/ 518161 w 647703"/>
                <a:gd name="connsiteY8" fmla="*/ 459219 h 590664"/>
                <a:gd name="connsiteX9" fmla="*/ 615316 w 647703"/>
                <a:gd name="connsiteY9" fmla="*/ 459219 h 590664"/>
                <a:gd name="connsiteX10" fmla="*/ 647701 w 647703"/>
                <a:gd name="connsiteY10" fmla="*/ 426834 h 590664"/>
                <a:gd name="connsiteX11" fmla="*/ 647701 w 647703"/>
                <a:gd name="connsiteY11" fmla="*/ 33347 h 590664"/>
                <a:gd name="connsiteX12" fmla="*/ 615316 w 647703"/>
                <a:gd name="connsiteY12" fmla="*/ 0 h 590664"/>
                <a:gd name="connsiteX13" fmla="*/ 254471 w 647703"/>
                <a:gd name="connsiteY13" fmla="*/ 300228 h 590664"/>
                <a:gd name="connsiteX14" fmla="*/ 240984 w 647703"/>
                <a:gd name="connsiteY14" fmla="*/ 313696 h 590664"/>
                <a:gd name="connsiteX15" fmla="*/ 190501 w 647703"/>
                <a:gd name="connsiteY15" fmla="*/ 313696 h 590664"/>
                <a:gd name="connsiteX16" fmla="*/ 190501 w 647703"/>
                <a:gd name="connsiteY16" fmla="*/ 172250 h 590664"/>
                <a:gd name="connsiteX17" fmla="*/ 240984 w 647703"/>
                <a:gd name="connsiteY17" fmla="*/ 172250 h 590664"/>
                <a:gd name="connsiteX18" fmla="*/ 254471 w 647703"/>
                <a:gd name="connsiteY18" fmla="*/ 185690 h 590664"/>
                <a:gd name="connsiteX19" fmla="*/ 453134 w 647703"/>
                <a:gd name="connsiteY19" fmla="*/ 236239 h 590664"/>
                <a:gd name="connsiteX20" fmla="*/ 437303 w 647703"/>
                <a:gd name="connsiteY20" fmla="*/ 255775 h 590664"/>
                <a:gd name="connsiteX21" fmla="*/ 443018 w 647703"/>
                <a:gd name="connsiteY21" fmla="*/ 269919 h 590664"/>
                <a:gd name="connsiteX22" fmla="*/ 422816 w 647703"/>
                <a:gd name="connsiteY22" fmla="*/ 290122 h 590664"/>
                <a:gd name="connsiteX23" fmla="*/ 420797 w 647703"/>
                <a:gd name="connsiteY23" fmla="*/ 290122 h 590664"/>
                <a:gd name="connsiteX24" fmla="*/ 426188 w 647703"/>
                <a:gd name="connsiteY24" fmla="*/ 303600 h 590664"/>
                <a:gd name="connsiteX25" fmla="*/ 405995 w 647703"/>
                <a:gd name="connsiteY25" fmla="*/ 323802 h 590664"/>
                <a:gd name="connsiteX26" fmla="*/ 345387 w 647703"/>
                <a:gd name="connsiteY26" fmla="*/ 323802 h 590664"/>
                <a:gd name="connsiteX27" fmla="*/ 274674 w 647703"/>
                <a:gd name="connsiteY27" fmla="*/ 296856 h 590664"/>
                <a:gd name="connsiteX28" fmla="*/ 274674 w 647703"/>
                <a:gd name="connsiteY28" fmla="*/ 189090 h 590664"/>
                <a:gd name="connsiteX29" fmla="*/ 335281 w 647703"/>
                <a:gd name="connsiteY29" fmla="*/ 108261 h 590664"/>
                <a:gd name="connsiteX30" fmla="*/ 355484 w 647703"/>
                <a:gd name="connsiteY30" fmla="*/ 88059 h 590664"/>
                <a:gd name="connsiteX31" fmla="*/ 375686 w 647703"/>
                <a:gd name="connsiteY31" fmla="*/ 108261 h 590664"/>
                <a:gd name="connsiteX32" fmla="*/ 365590 w 647703"/>
                <a:gd name="connsiteY32" fmla="*/ 172583 h 590664"/>
                <a:gd name="connsiteX33" fmla="*/ 375686 w 647703"/>
                <a:gd name="connsiteY33" fmla="*/ 182356 h 590664"/>
                <a:gd name="connsiteX34" fmla="*/ 439666 w 647703"/>
                <a:gd name="connsiteY34" fmla="*/ 182356 h 590664"/>
                <a:gd name="connsiteX35" fmla="*/ 459868 w 647703"/>
                <a:gd name="connsiteY35" fmla="*/ 202559 h 590664"/>
                <a:gd name="connsiteX36" fmla="*/ 446733 w 647703"/>
                <a:gd name="connsiteY36" fmla="*/ 221418 h 590664"/>
                <a:gd name="connsiteX37" fmla="*/ 453134 w 647703"/>
                <a:gd name="connsiteY37" fmla="*/ 236239 h 5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7703" h="590664">
                  <a:moveTo>
                    <a:pt x="615316" y="0"/>
                  </a:moveTo>
                  <a:lnTo>
                    <a:pt x="32386" y="0"/>
                  </a:lnTo>
                  <a:cubicBezTo>
                    <a:pt x="14578" y="186"/>
                    <a:pt x="187" y="14577"/>
                    <a:pt x="1" y="32385"/>
                  </a:cubicBezTo>
                  <a:lnTo>
                    <a:pt x="1" y="425882"/>
                  </a:lnTo>
                  <a:cubicBezTo>
                    <a:pt x="-147" y="443619"/>
                    <a:pt x="14112" y="458119"/>
                    <a:pt x="31851" y="458267"/>
                  </a:cubicBezTo>
                  <a:cubicBezTo>
                    <a:pt x="32029" y="458268"/>
                    <a:pt x="32208" y="458268"/>
                    <a:pt x="32386" y="458267"/>
                  </a:cubicBezTo>
                  <a:lnTo>
                    <a:pt x="388621" y="458267"/>
                  </a:lnTo>
                  <a:lnTo>
                    <a:pt x="518161" y="590664"/>
                  </a:lnTo>
                  <a:lnTo>
                    <a:pt x="518161" y="459219"/>
                  </a:lnTo>
                  <a:lnTo>
                    <a:pt x="615316" y="459219"/>
                  </a:lnTo>
                  <a:cubicBezTo>
                    <a:pt x="633124" y="459034"/>
                    <a:pt x="647515" y="444642"/>
                    <a:pt x="647701" y="426834"/>
                  </a:cubicBezTo>
                  <a:lnTo>
                    <a:pt x="647701" y="33347"/>
                  </a:lnTo>
                  <a:cubicBezTo>
                    <a:pt x="647929" y="15210"/>
                    <a:pt x="633452" y="303"/>
                    <a:pt x="615316" y="0"/>
                  </a:cubicBezTo>
                  <a:close/>
                  <a:moveTo>
                    <a:pt x="254471" y="300228"/>
                  </a:moveTo>
                  <a:cubicBezTo>
                    <a:pt x="254450" y="307665"/>
                    <a:pt x="248421" y="313686"/>
                    <a:pt x="240984" y="313696"/>
                  </a:cubicBezTo>
                  <a:lnTo>
                    <a:pt x="190501" y="313696"/>
                  </a:lnTo>
                  <a:lnTo>
                    <a:pt x="190501" y="172250"/>
                  </a:lnTo>
                  <a:lnTo>
                    <a:pt x="240984" y="172250"/>
                  </a:lnTo>
                  <a:cubicBezTo>
                    <a:pt x="248409" y="172261"/>
                    <a:pt x="254435" y="178264"/>
                    <a:pt x="254471" y="185690"/>
                  </a:cubicBezTo>
                  <a:close/>
                  <a:moveTo>
                    <a:pt x="453134" y="236239"/>
                  </a:moveTo>
                  <a:cubicBezTo>
                    <a:pt x="453061" y="245647"/>
                    <a:pt x="446491" y="253753"/>
                    <a:pt x="437303" y="255775"/>
                  </a:cubicBezTo>
                  <a:cubicBezTo>
                    <a:pt x="441017" y="259540"/>
                    <a:pt x="443075" y="264631"/>
                    <a:pt x="443018" y="269919"/>
                  </a:cubicBezTo>
                  <a:cubicBezTo>
                    <a:pt x="442987" y="281064"/>
                    <a:pt x="433960" y="290091"/>
                    <a:pt x="422816" y="290122"/>
                  </a:cubicBezTo>
                  <a:lnTo>
                    <a:pt x="420797" y="290122"/>
                  </a:lnTo>
                  <a:cubicBezTo>
                    <a:pt x="424325" y="293713"/>
                    <a:pt x="426266" y="298567"/>
                    <a:pt x="426188" y="303600"/>
                  </a:cubicBezTo>
                  <a:cubicBezTo>
                    <a:pt x="426152" y="314738"/>
                    <a:pt x="417133" y="323761"/>
                    <a:pt x="405995" y="323802"/>
                  </a:cubicBezTo>
                  <a:lnTo>
                    <a:pt x="345387" y="323802"/>
                  </a:lnTo>
                  <a:cubicBezTo>
                    <a:pt x="300267" y="323802"/>
                    <a:pt x="298581" y="296856"/>
                    <a:pt x="274674" y="296856"/>
                  </a:cubicBezTo>
                  <a:lnTo>
                    <a:pt x="274674" y="189090"/>
                  </a:lnTo>
                  <a:cubicBezTo>
                    <a:pt x="275683" y="188414"/>
                    <a:pt x="335281" y="159449"/>
                    <a:pt x="335281" y="108261"/>
                  </a:cubicBezTo>
                  <a:cubicBezTo>
                    <a:pt x="335281" y="97104"/>
                    <a:pt x="344326" y="88059"/>
                    <a:pt x="355484" y="88059"/>
                  </a:cubicBezTo>
                  <a:cubicBezTo>
                    <a:pt x="366641" y="88059"/>
                    <a:pt x="375686" y="97104"/>
                    <a:pt x="375686" y="108261"/>
                  </a:cubicBezTo>
                  <a:cubicBezTo>
                    <a:pt x="376422" y="130148"/>
                    <a:pt x="372996" y="151975"/>
                    <a:pt x="365590" y="172583"/>
                  </a:cubicBezTo>
                  <a:cubicBezTo>
                    <a:pt x="365864" y="177988"/>
                    <a:pt x="370275" y="182258"/>
                    <a:pt x="375686" y="182356"/>
                  </a:cubicBezTo>
                  <a:lnTo>
                    <a:pt x="439666" y="182356"/>
                  </a:lnTo>
                  <a:cubicBezTo>
                    <a:pt x="450810" y="182388"/>
                    <a:pt x="459837" y="191414"/>
                    <a:pt x="459868" y="202559"/>
                  </a:cubicBezTo>
                  <a:cubicBezTo>
                    <a:pt x="459971" y="211006"/>
                    <a:pt x="454692" y="218585"/>
                    <a:pt x="446733" y="221418"/>
                  </a:cubicBezTo>
                  <a:cubicBezTo>
                    <a:pt x="450842" y="225248"/>
                    <a:pt x="453163" y="230622"/>
                    <a:pt x="453134" y="236239"/>
                  </a:cubicBezTo>
                  <a:close/>
                </a:path>
              </a:pathLst>
            </a:custGeom>
            <a:solidFill>
              <a:srgbClr val="000000"/>
            </a:solidFill>
            <a:ln w="9525" cap="flat">
              <a:noFill/>
              <a:prstDash val="solid"/>
              <a:miter/>
            </a:ln>
          </p:spPr>
          <p:txBody>
            <a:bodyPr rtlCol="0" anchor="ctr"/>
            <a:lstStyle/>
            <a:p>
              <a:endParaRPr lang="en-HK"/>
            </a:p>
          </p:txBody>
        </p:sp>
        <p:sp>
          <p:nvSpPr>
            <p:cNvPr id="8" name="TextBox 7">
              <a:extLst>
                <a:ext uri="{FF2B5EF4-FFF2-40B4-BE49-F238E27FC236}">
                  <a16:creationId xmlns:a16="http://schemas.microsoft.com/office/drawing/2014/main" id="{0DDA9105-E3B5-1D05-55BD-E04900885C92}"/>
                </a:ext>
              </a:extLst>
            </p:cNvPr>
            <p:cNvSpPr txBox="1"/>
            <p:nvPr/>
          </p:nvSpPr>
          <p:spPr>
            <a:xfrm>
              <a:off x="5484595" y="1715500"/>
              <a:ext cx="1288355" cy="369332"/>
            </a:xfrm>
            <a:prstGeom prst="rect">
              <a:avLst/>
            </a:prstGeom>
            <a:noFill/>
          </p:spPr>
          <p:txBody>
            <a:bodyPr wrap="square" rtlCol="0">
              <a:spAutoFit/>
            </a:bodyPr>
            <a:lstStyle/>
            <a:p>
              <a:pPr defTabSz="681228">
                <a:spcAft>
                  <a:spcPts val="600"/>
                </a:spcAft>
              </a:pPr>
              <a:r>
                <a:rPr lang="en-HK" sz="2682" kern="1200">
                  <a:solidFill>
                    <a:srgbClr val="FF0000"/>
                  </a:solidFill>
                  <a:latin typeface="+mn-lt"/>
                  <a:ea typeface="+mn-ea"/>
                  <a:cs typeface="+mn-cs"/>
                </a:rPr>
                <a:t>PT students</a:t>
              </a:r>
              <a:endParaRPr lang="en-HK">
                <a:solidFill>
                  <a:srgbClr val="FF0000"/>
                </a:solidFill>
              </a:endParaRPr>
            </a:p>
          </p:txBody>
        </p:sp>
      </p:grpSp>
    </p:spTree>
    <p:extLst>
      <p:ext uri="{BB962C8B-B14F-4D97-AF65-F5344CB8AC3E}">
        <p14:creationId xmlns:p14="http://schemas.microsoft.com/office/powerpoint/2010/main" val="266774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38431-CED7-45B8-90F7-866A6BD97B17}"/>
              </a:ext>
            </a:extLst>
          </p:cNvPr>
          <p:cNvSpPr>
            <a:spLocks noGrp="1"/>
          </p:cNvSpPr>
          <p:nvPr>
            <p:ph type="title"/>
          </p:nvPr>
        </p:nvSpPr>
        <p:spPr>
          <a:xfrm>
            <a:off x="723591" y="804333"/>
            <a:ext cx="2543925" cy="5249334"/>
          </a:xfrm>
        </p:spPr>
        <p:txBody>
          <a:bodyPr>
            <a:normAutofit/>
          </a:bodyPr>
          <a:lstStyle/>
          <a:p>
            <a:pPr algn="r"/>
            <a:r>
              <a:rPr lang="en-US" altLang="zh-HK" dirty="0">
                <a:solidFill>
                  <a:srgbClr val="FFFFFF"/>
                </a:solidFill>
              </a:rPr>
              <a:t>Special Schools</a:t>
            </a:r>
            <a:endParaRPr lang="zh-HK" altLang="en-US" dirty="0">
              <a:solidFill>
                <a:srgbClr val="FFFFFF"/>
              </a:solidFill>
            </a:endParaRPr>
          </a:p>
        </p:txBody>
      </p:sp>
      <p:sp>
        <p:nvSpPr>
          <p:cNvPr id="3" name="Content Placeholder 2">
            <a:extLst>
              <a:ext uri="{FF2B5EF4-FFF2-40B4-BE49-F238E27FC236}">
                <a16:creationId xmlns:a16="http://schemas.microsoft.com/office/drawing/2014/main" id="{5F506103-B5A0-44B6-B816-9412F0D4D828}"/>
              </a:ext>
            </a:extLst>
          </p:cNvPr>
          <p:cNvSpPr>
            <a:spLocks noGrp="1"/>
          </p:cNvSpPr>
          <p:nvPr>
            <p:ph idx="1"/>
          </p:nvPr>
        </p:nvSpPr>
        <p:spPr>
          <a:xfrm>
            <a:off x="3713286" y="804333"/>
            <a:ext cx="5144964" cy="5249334"/>
          </a:xfrm>
        </p:spPr>
        <p:txBody>
          <a:bodyPr anchor="ctr">
            <a:normAutofit lnSpcReduction="10000"/>
          </a:bodyPr>
          <a:lstStyle/>
          <a:p>
            <a:r>
              <a:rPr lang="en-US" altLang="zh-HK" sz="2400" b="0" i="0" dirty="0">
                <a:effectLst/>
              </a:rPr>
              <a:t>For students with </a:t>
            </a:r>
            <a:r>
              <a:rPr lang="en-US" altLang="zh-HK" sz="2400" b="1" i="0" dirty="0">
                <a:solidFill>
                  <a:schemeClr val="accent6"/>
                </a:solidFill>
                <a:effectLst/>
              </a:rPr>
              <a:t>more severe or multiple disabilities </a:t>
            </a:r>
            <a:r>
              <a:rPr lang="en-US" altLang="zh-HK" sz="2400" b="0" i="0" dirty="0">
                <a:effectLst/>
              </a:rPr>
              <a:t>to aided special schools for intensive support services.</a:t>
            </a:r>
            <a:br>
              <a:rPr lang="en-US" altLang="zh-HK" sz="2400" dirty="0"/>
            </a:br>
            <a:br>
              <a:rPr lang="en-US" altLang="zh-HK" sz="2400" dirty="0"/>
            </a:br>
            <a:r>
              <a:rPr lang="en-US" altLang="zh-HK" sz="2400" b="0" i="0" dirty="0">
                <a:effectLst/>
              </a:rPr>
              <a:t>Schools strive </a:t>
            </a:r>
            <a:r>
              <a:rPr lang="en-US" altLang="zh-HK" sz="2400" dirty="0"/>
              <a:t>to:</a:t>
            </a:r>
            <a:endParaRPr lang="en-US" altLang="zh-HK" sz="2400" b="0" i="0" dirty="0">
              <a:effectLst/>
            </a:endParaRPr>
          </a:p>
          <a:p>
            <a:r>
              <a:rPr lang="en-US" altLang="zh-HK" sz="2400" dirty="0"/>
              <a:t>-</a:t>
            </a:r>
            <a:r>
              <a:rPr lang="en-US" altLang="zh-HK" sz="2400" b="0" i="0" dirty="0">
                <a:effectLst/>
              </a:rPr>
              <a:t>to help students </a:t>
            </a:r>
            <a:r>
              <a:rPr lang="en-US" altLang="zh-HK" sz="2400" b="0" i="0" dirty="0">
                <a:solidFill>
                  <a:schemeClr val="accent6"/>
                </a:solidFill>
                <a:effectLst/>
              </a:rPr>
              <a:t>overcome their limitations </a:t>
            </a:r>
            <a:r>
              <a:rPr lang="en-US" altLang="zh-HK" sz="2400" b="0" i="0" dirty="0">
                <a:effectLst/>
              </a:rPr>
              <a:t>and difficulties, </a:t>
            </a:r>
          </a:p>
          <a:p>
            <a:r>
              <a:rPr lang="en-US" altLang="zh-HK" sz="2400" b="0" i="0" dirty="0">
                <a:effectLst/>
              </a:rPr>
              <a:t>-attain the learning level in accordance with their abilities, </a:t>
            </a:r>
          </a:p>
          <a:p>
            <a:r>
              <a:rPr lang="en-US" altLang="zh-HK" sz="2400" b="0" i="0" dirty="0">
                <a:effectLst/>
              </a:rPr>
              <a:t>-and </a:t>
            </a:r>
            <a:r>
              <a:rPr lang="en-US" altLang="zh-HK" sz="2400" b="0" i="0" dirty="0">
                <a:solidFill>
                  <a:schemeClr val="accent6"/>
                </a:solidFill>
                <a:effectLst/>
              </a:rPr>
              <a:t>recognize their potential </a:t>
            </a:r>
            <a:r>
              <a:rPr lang="en-US" altLang="zh-HK" sz="2400" b="0" i="0" dirty="0">
                <a:effectLst/>
              </a:rPr>
              <a:t>at different developmental stage</a:t>
            </a:r>
          </a:p>
          <a:p>
            <a:r>
              <a:rPr lang="en-US" altLang="zh-HK" sz="2400" dirty="0"/>
              <a:t>&gt;&gt;&gt;</a:t>
            </a:r>
            <a:r>
              <a:rPr lang="en-US" altLang="zh-HK" sz="2400" b="1" i="0" dirty="0">
                <a:solidFill>
                  <a:schemeClr val="accent6"/>
                </a:solidFill>
                <a:effectLst>
                  <a:outerShdw blurRad="38100" dist="38100" dir="2700000" algn="tl">
                    <a:srgbClr val="000000">
                      <a:alpha val="43137"/>
                    </a:srgbClr>
                  </a:outerShdw>
                </a:effectLst>
              </a:rPr>
              <a:t>become more independent to embrace challenges!</a:t>
            </a:r>
            <a:br>
              <a:rPr lang="en-US" altLang="zh-HK" b="1" dirty="0">
                <a:solidFill>
                  <a:schemeClr val="accent6"/>
                </a:solidFill>
                <a:effectLst>
                  <a:outerShdw blurRad="38100" dist="38100" dir="2700000" algn="tl">
                    <a:srgbClr val="000000">
                      <a:alpha val="43137"/>
                    </a:srgbClr>
                  </a:outerShdw>
                </a:effectLst>
              </a:rPr>
            </a:br>
            <a:endParaRPr lang="zh-HK" altLang="en-US" b="1" dirty="0">
              <a:solidFill>
                <a:schemeClr val="accent6"/>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02DBEFC8-4F93-46EB-A462-AD1A93E8352A}"/>
              </a:ext>
            </a:extLst>
          </p:cNvPr>
          <p:cNvSpPr>
            <a:spLocks noGrp="1"/>
          </p:cNvSpPr>
          <p:nvPr>
            <p:ph type="ftr" sz="quarter" idx="11"/>
          </p:nvPr>
        </p:nvSpPr>
        <p:spPr>
          <a:xfrm>
            <a:off x="3632199" y="6470704"/>
            <a:ext cx="4426094" cy="274320"/>
          </a:xfrm>
        </p:spPr>
        <p:txBody>
          <a:bodyPr>
            <a:normAutofit/>
          </a:bodyPr>
          <a:lstStyle/>
          <a:p>
            <a:endParaRPr lang="zh-TW" altLang="en-US"/>
          </a:p>
        </p:txBody>
      </p:sp>
      <p:sp>
        <p:nvSpPr>
          <p:cNvPr id="5" name="Slide Number Placeholder 4">
            <a:extLst>
              <a:ext uri="{FF2B5EF4-FFF2-40B4-BE49-F238E27FC236}">
                <a16:creationId xmlns:a16="http://schemas.microsoft.com/office/drawing/2014/main" id="{B314711B-DE68-4CC9-8BAF-F5C0F1D77392}"/>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18</a:t>
            </a:fld>
            <a:endParaRPr lang="zh-TW" altLang="en-US"/>
          </a:p>
        </p:txBody>
      </p:sp>
    </p:spTree>
    <p:extLst>
      <p:ext uri="{BB962C8B-B14F-4D97-AF65-F5344CB8AC3E}">
        <p14:creationId xmlns:p14="http://schemas.microsoft.com/office/powerpoint/2010/main" val="399280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0B4BDF-69C2-48B8-BDD5-D193A886C17D}"/>
              </a:ext>
            </a:extLst>
          </p:cNvPr>
          <p:cNvSpPr txBox="1"/>
          <p:nvPr/>
        </p:nvSpPr>
        <p:spPr>
          <a:xfrm>
            <a:off x="768096" y="643467"/>
            <a:ext cx="3562604" cy="3606798"/>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altLang="zh-HK" sz="1700"/>
              <a:t>Source: EDB</a:t>
            </a:r>
          </a:p>
        </p:txBody>
      </p:sp>
      <p:cxnSp>
        <p:nvCxnSpPr>
          <p:cNvPr id="28" name="Straight Connector 23">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5D815482-AFE6-498D-8E6F-730819FE261B}"/>
              </a:ext>
            </a:extLst>
          </p:cNvPr>
          <p:cNvSpPr>
            <a:spLocks noGrp="1"/>
          </p:cNvSpPr>
          <p:nvPr>
            <p:ph type="ftr" sz="quarter" idx="11"/>
          </p:nvPr>
        </p:nvSpPr>
        <p:spPr>
          <a:xfrm>
            <a:off x="3632199" y="6470704"/>
            <a:ext cx="4426094" cy="274320"/>
          </a:xfrm>
        </p:spPr>
        <p:txBody>
          <a:bodyPr vert="horz" lIns="91440" tIns="45720" rIns="91440" bIns="45720" rtlCol="0" anchor="ctr">
            <a:normAutofit/>
          </a:bodyPr>
          <a:lstStyle/>
          <a:p>
            <a:pPr defTabSz="914400"/>
            <a:endParaRPr lang="en-US" altLang="zh-TW" sz="1000" kern="1200" cap="all" baseline="0">
              <a:solidFill>
                <a:schemeClr val="tx1">
                  <a:lumMod val="95000"/>
                  <a:lumOff val="5000"/>
                </a:schemeClr>
              </a:solidFill>
              <a:latin typeface="+mj-lt"/>
              <a:ea typeface="+mn-ea"/>
              <a:cs typeface="+mn-cs"/>
            </a:endParaRPr>
          </a:p>
        </p:txBody>
      </p:sp>
      <p:sp>
        <p:nvSpPr>
          <p:cNvPr id="5" name="Slide Number Placeholder 4">
            <a:extLst>
              <a:ext uri="{FF2B5EF4-FFF2-40B4-BE49-F238E27FC236}">
                <a16:creationId xmlns:a16="http://schemas.microsoft.com/office/drawing/2014/main" id="{7263D691-346C-4C38-BB58-CFE4509A7C7F}"/>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0DE460BA-1742-4B49-A7E4-0C1D15F8978D}" type="slidenum">
              <a:rPr lang="en-US" altLang="zh-TW" smtClean="0"/>
              <a:pPr defTabSz="914400">
                <a:spcAft>
                  <a:spcPts val="600"/>
                </a:spcAft>
              </a:pPr>
              <a:t>19</a:t>
            </a:fld>
            <a:endParaRPr lang="en-US" altLang="zh-TW"/>
          </a:p>
        </p:txBody>
      </p:sp>
      <p:graphicFrame>
        <p:nvGraphicFramePr>
          <p:cNvPr id="6" name="Content Placeholder 5">
            <a:extLst>
              <a:ext uri="{FF2B5EF4-FFF2-40B4-BE49-F238E27FC236}">
                <a16:creationId xmlns:a16="http://schemas.microsoft.com/office/drawing/2014/main" id="{9FDBC298-F1D6-4885-9D18-E9C4B45A91CE}"/>
              </a:ext>
            </a:extLst>
          </p:cNvPr>
          <p:cNvGraphicFramePr>
            <a:graphicFrameLocks noGrp="1"/>
          </p:cNvGraphicFramePr>
          <p:nvPr>
            <p:ph idx="4294967295"/>
            <p:extLst>
              <p:ext uri="{D42A27DB-BD31-4B8C-83A1-F6EECF244321}">
                <p14:modId xmlns:p14="http://schemas.microsoft.com/office/powerpoint/2010/main" val="3369663900"/>
              </p:ext>
            </p:extLst>
          </p:nvPr>
        </p:nvGraphicFramePr>
        <p:xfrm>
          <a:off x="2555776" y="260649"/>
          <a:ext cx="6408713" cy="4198835"/>
        </p:xfrm>
        <a:graphic>
          <a:graphicData uri="http://schemas.openxmlformats.org/drawingml/2006/table">
            <a:tbl>
              <a:tblPr firstRow="1" bandRow="1">
                <a:noFill/>
              </a:tblPr>
              <a:tblGrid>
                <a:gridCol w="3051750">
                  <a:extLst>
                    <a:ext uri="{9D8B030D-6E8A-4147-A177-3AD203B41FA5}">
                      <a16:colId xmlns:a16="http://schemas.microsoft.com/office/drawing/2014/main" val="767318738"/>
                    </a:ext>
                  </a:extLst>
                </a:gridCol>
                <a:gridCol w="1488822">
                  <a:extLst>
                    <a:ext uri="{9D8B030D-6E8A-4147-A177-3AD203B41FA5}">
                      <a16:colId xmlns:a16="http://schemas.microsoft.com/office/drawing/2014/main" val="1005766497"/>
                    </a:ext>
                  </a:extLst>
                </a:gridCol>
                <a:gridCol w="1868141">
                  <a:extLst>
                    <a:ext uri="{9D8B030D-6E8A-4147-A177-3AD203B41FA5}">
                      <a16:colId xmlns:a16="http://schemas.microsoft.com/office/drawing/2014/main" val="3598463573"/>
                    </a:ext>
                  </a:extLst>
                </a:gridCol>
              </a:tblGrid>
              <a:tr h="796869">
                <a:tc>
                  <a:txBody>
                    <a:bodyPr/>
                    <a:lstStyle/>
                    <a:p>
                      <a:pPr algn="l"/>
                      <a:r>
                        <a:rPr lang="en-US" sz="1200" b="0" cap="none" spc="0">
                          <a:solidFill>
                            <a:schemeClr val="tx1"/>
                          </a:solidFill>
                          <a:effectLst/>
                        </a:rPr>
                        <a:t>Category</a:t>
                      </a:r>
                    </a:p>
                  </a:txBody>
                  <a:tcPr marL="0" marR="97684" marT="13500" marB="67502" anchor="b">
                    <a:lnL w="12700" cmpd="sng">
                      <a:noFill/>
                    </a:lnL>
                    <a:lnR w="12700" cmpd="sng">
                      <a:noFill/>
                    </a:lnR>
                    <a:lnT w="9525" cap="flat" cmpd="sng" algn="ctr">
                      <a:noFill/>
                      <a:prstDash val="solid"/>
                    </a:lnT>
                    <a:lnB w="38100" cmpd="sng">
                      <a:noFill/>
                    </a:lnB>
                    <a:noFill/>
                  </a:tcPr>
                </a:tc>
                <a:tc>
                  <a:txBody>
                    <a:bodyPr/>
                    <a:lstStyle/>
                    <a:p>
                      <a:pPr algn="ctr"/>
                      <a:r>
                        <a:rPr lang="en-US" sz="1100" b="0" cap="none" spc="0">
                          <a:solidFill>
                            <a:schemeClr val="tx1"/>
                          </a:solidFill>
                          <a:effectLst/>
                        </a:rPr>
                        <a:t>Total No. of Schools</a:t>
                      </a:r>
                    </a:p>
                  </a:txBody>
                  <a:tcPr marL="0" marR="97684" marT="13500" marB="67502" anchor="b">
                    <a:lnL w="12700" cmpd="sng">
                      <a:noFill/>
                    </a:lnL>
                    <a:lnR w="12700" cmpd="sng">
                      <a:noFill/>
                    </a:lnR>
                    <a:lnT w="9525" cap="flat" cmpd="sng" algn="ctr">
                      <a:noFill/>
                      <a:prstDash val="solid"/>
                    </a:lnT>
                    <a:lnB w="38100" cmpd="sng">
                      <a:noFill/>
                    </a:lnB>
                    <a:noFill/>
                  </a:tcPr>
                </a:tc>
                <a:tc>
                  <a:txBody>
                    <a:bodyPr/>
                    <a:lstStyle/>
                    <a:p>
                      <a:pPr algn="ctr"/>
                      <a:r>
                        <a:rPr lang="en-US" sz="1000" b="0" cap="none" spc="0">
                          <a:solidFill>
                            <a:schemeClr val="tx1"/>
                          </a:solidFill>
                          <a:effectLst/>
                        </a:rPr>
                        <a:t>No. of Schools with a Boarding Section</a:t>
                      </a:r>
                    </a:p>
                  </a:txBody>
                  <a:tcPr marL="0" marR="97684" marT="13500" marB="67502"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625994762"/>
                  </a:ext>
                </a:extLst>
              </a:tr>
              <a:tr h="541148">
                <a:tc>
                  <a:txBody>
                    <a:bodyPr/>
                    <a:lstStyle/>
                    <a:p>
                      <a:pPr algn="l"/>
                      <a:r>
                        <a:rPr lang="en-US" sz="900" b="0" cap="none" spc="0">
                          <a:solidFill>
                            <a:schemeClr val="tx1"/>
                          </a:solidFill>
                          <a:effectLst/>
                        </a:rPr>
                        <a:t>School for Children with Intellectual Disability (ID) </a:t>
                      </a:r>
                      <a:r>
                        <a:rPr lang="en-US" sz="900" b="0" cap="none" spc="0" baseline="30000">
                          <a:solidFill>
                            <a:schemeClr val="tx1"/>
                          </a:solidFill>
                          <a:effectLst/>
                        </a:rPr>
                        <a:t>1</a:t>
                      </a:r>
                      <a:endParaRPr lang="en-US" sz="900" b="0" cap="none" spc="0">
                        <a:solidFill>
                          <a:schemeClr val="tx1"/>
                        </a:solidFill>
                        <a:effectLst/>
                      </a:endParaRPr>
                    </a:p>
                  </a:txBody>
                  <a:tcPr marL="0" marR="97684" marT="20251" marB="67502"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altLang="zh-HK" sz="900" b="0" cap="none" spc="0">
                          <a:solidFill>
                            <a:schemeClr val="tx1"/>
                          </a:solidFill>
                          <a:effectLst/>
                        </a:rPr>
                        <a:t>43</a:t>
                      </a:r>
                    </a:p>
                  </a:txBody>
                  <a:tcPr marL="0" marR="97684" marT="20251" marB="67502"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altLang="zh-HK" sz="900" b="0" cap="none" spc="0">
                          <a:solidFill>
                            <a:schemeClr val="tx1"/>
                          </a:solidFill>
                          <a:effectLst/>
                        </a:rPr>
                        <a:t>16</a:t>
                      </a:r>
                    </a:p>
                  </a:txBody>
                  <a:tcPr marL="0" marR="97684" marT="20251" marB="67502" anchor="ctr">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1705996911"/>
                  </a:ext>
                </a:extLst>
              </a:tr>
              <a:tr h="541148">
                <a:tc>
                  <a:txBody>
                    <a:bodyPr/>
                    <a:lstStyle/>
                    <a:p>
                      <a:pPr algn="l"/>
                      <a:r>
                        <a:rPr lang="en-US" sz="900" b="0" cap="none" spc="0">
                          <a:solidFill>
                            <a:schemeClr val="tx1"/>
                          </a:solidFill>
                          <a:effectLst/>
                        </a:rPr>
                        <a:t>School for Children with Visual Impairment (VI)</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HK" sz="900" b="0" cap="none" spc="0">
                          <a:solidFill>
                            <a:schemeClr val="tx1"/>
                          </a:solidFill>
                          <a:effectLst/>
                        </a:rPr>
                        <a:t>2</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HK" sz="900" b="0" cap="none" spc="0">
                          <a:solidFill>
                            <a:schemeClr val="tx1"/>
                          </a:solidFill>
                          <a:effectLst/>
                        </a:rPr>
                        <a:t>2</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578154463"/>
                  </a:ext>
                </a:extLst>
              </a:tr>
              <a:tr h="541148">
                <a:tc>
                  <a:txBody>
                    <a:bodyPr/>
                    <a:lstStyle/>
                    <a:p>
                      <a:pPr algn="l"/>
                      <a:r>
                        <a:rPr lang="en-US" sz="900" b="0" cap="none" spc="0">
                          <a:solidFill>
                            <a:schemeClr val="tx1"/>
                          </a:solidFill>
                          <a:effectLst/>
                        </a:rPr>
                        <a:t>School for Children with Hearing Impairment (HI)</a:t>
                      </a:r>
                    </a:p>
                  </a:txBody>
                  <a:tcPr marL="0" marR="97684" marT="20251" marB="67502"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altLang="zh-HK" sz="900" b="0" cap="none" spc="0">
                          <a:solidFill>
                            <a:schemeClr val="tx1"/>
                          </a:solidFill>
                          <a:effectLst/>
                        </a:rPr>
                        <a:t>1</a:t>
                      </a:r>
                    </a:p>
                  </a:txBody>
                  <a:tcPr marL="0" marR="97684" marT="20251" marB="67502"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altLang="zh-HK" sz="900" b="0" cap="none" spc="0">
                          <a:solidFill>
                            <a:schemeClr val="tx1"/>
                          </a:solidFill>
                          <a:effectLst/>
                        </a:rPr>
                        <a:t>1</a:t>
                      </a:r>
                    </a:p>
                  </a:txBody>
                  <a:tcPr marL="0" marR="97684" marT="20251" marB="67502"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520511537"/>
                  </a:ext>
                </a:extLst>
              </a:tr>
              <a:tr h="541148">
                <a:tc>
                  <a:txBody>
                    <a:bodyPr/>
                    <a:lstStyle/>
                    <a:p>
                      <a:pPr algn="l"/>
                      <a:r>
                        <a:rPr lang="en-US" sz="900" b="0" cap="none" spc="0" dirty="0">
                          <a:solidFill>
                            <a:schemeClr val="tx1"/>
                          </a:solidFill>
                          <a:effectLst/>
                        </a:rPr>
                        <a:t>School for Children with Physical Disability (PD)</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HK" sz="900" b="0" cap="none" spc="0">
                          <a:solidFill>
                            <a:schemeClr val="tx1"/>
                          </a:solidFill>
                          <a:effectLst/>
                        </a:rPr>
                        <a:t>7</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HK" sz="900" b="0" cap="none" spc="0">
                          <a:solidFill>
                            <a:schemeClr val="tx1"/>
                          </a:solidFill>
                          <a:effectLst/>
                        </a:rPr>
                        <a:t>4</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54313622"/>
                  </a:ext>
                </a:extLst>
              </a:tr>
              <a:tr h="541148">
                <a:tc>
                  <a:txBody>
                    <a:bodyPr/>
                    <a:lstStyle/>
                    <a:p>
                      <a:pPr algn="l"/>
                      <a:r>
                        <a:rPr lang="en-US" sz="900" b="0" cap="none" spc="0">
                          <a:solidFill>
                            <a:schemeClr val="tx1"/>
                          </a:solidFill>
                          <a:effectLst/>
                        </a:rPr>
                        <a:t>School for Social Development (SSD)</a:t>
                      </a:r>
                    </a:p>
                  </a:txBody>
                  <a:tcPr marL="0" marR="97684" marT="20251" marB="67502"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altLang="zh-HK" sz="900" b="0" cap="none" spc="0">
                          <a:solidFill>
                            <a:schemeClr val="tx1"/>
                          </a:solidFill>
                          <a:effectLst/>
                        </a:rPr>
                        <a:t>8</a:t>
                      </a:r>
                    </a:p>
                  </a:txBody>
                  <a:tcPr marL="0" marR="97684" marT="20251" marB="67502"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altLang="zh-HK" sz="900" b="0" cap="none" spc="0">
                          <a:solidFill>
                            <a:schemeClr val="tx1"/>
                          </a:solidFill>
                          <a:effectLst/>
                        </a:rPr>
                        <a:t>( 7 ) </a:t>
                      </a:r>
                      <a:r>
                        <a:rPr lang="en-US" altLang="zh-HK" sz="900" b="0" cap="none" spc="0" baseline="30000">
                          <a:solidFill>
                            <a:schemeClr val="tx1"/>
                          </a:solidFill>
                          <a:effectLst/>
                        </a:rPr>
                        <a:t>2</a:t>
                      </a:r>
                      <a:endParaRPr lang="zh-HK" altLang="en-US" sz="900" b="0" cap="none" spc="0">
                        <a:solidFill>
                          <a:schemeClr val="tx1"/>
                        </a:solidFill>
                        <a:effectLst/>
                      </a:endParaRPr>
                    </a:p>
                  </a:txBody>
                  <a:tcPr marL="0" marR="97684" marT="20251" marB="67502"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007753277"/>
                  </a:ext>
                </a:extLst>
              </a:tr>
              <a:tr h="348113">
                <a:tc>
                  <a:txBody>
                    <a:bodyPr/>
                    <a:lstStyle/>
                    <a:p>
                      <a:pPr algn="l"/>
                      <a:r>
                        <a:rPr lang="en-US" sz="900" b="0" cap="none" spc="0">
                          <a:solidFill>
                            <a:schemeClr val="tx1"/>
                          </a:solidFill>
                          <a:effectLst/>
                        </a:rPr>
                        <a:t>Hospital School </a:t>
                      </a:r>
                      <a:r>
                        <a:rPr lang="en-US" sz="900" b="0" cap="none" spc="0" baseline="30000">
                          <a:solidFill>
                            <a:schemeClr val="tx1"/>
                          </a:solidFill>
                          <a:effectLst/>
                        </a:rPr>
                        <a:t>3</a:t>
                      </a:r>
                      <a:endParaRPr lang="en-US" sz="900" b="0" cap="none" spc="0">
                        <a:solidFill>
                          <a:schemeClr val="tx1"/>
                        </a:solidFill>
                        <a:effectLst/>
                      </a:endParaRP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HK" sz="900" b="0" cap="none" spc="0">
                          <a:solidFill>
                            <a:schemeClr val="tx1"/>
                          </a:solidFill>
                          <a:effectLst/>
                        </a:rPr>
                        <a:t>1</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HK" sz="900" b="0" cap="none" spc="0">
                          <a:solidFill>
                            <a:schemeClr val="tx1"/>
                          </a:solidFill>
                          <a:effectLst/>
                        </a:rPr>
                        <a:t>-</a:t>
                      </a:r>
                    </a:p>
                  </a:txBody>
                  <a:tcPr marL="0" marR="97684" marT="20251" marB="67502"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051738589"/>
                  </a:ext>
                </a:extLst>
              </a:tr>
              <a:tr h="348113">
                <a:tc>
                  <a:txBody>
                    <a:bodyPr/>
                    <a:lstStyle/>
                    <a:p>
                      <a:pPr algn="r"/>
                      <a:r>
                        <a:rPr lang="en-US" sz="900" b="1" cap="none" spc="0">
                          <a:solidFill>
                            <a:schemeClr val="tx1"/>
                          </a:solidFill>
                          <a:effectLst/>
                        </a:rPr>
                        <a:t>Total :</a:t>
                      </a:r>
                      <a:endParaRPr lang="en-US" sz="900" b="0" cap="none" spc="0">
                        <a:solidFill>
                          <a:schemeClr val="tx1"/>
                        </a:solidFill>
                        <a:effectLst/>
                      </a:endParaRPr>
                    </a:p>
                  </a:txBody>
                  <a:tcPr marL="0" marR="97684" marT="20251" marB="6750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altLang="zh-HK" sz="900" b="1" cap="none" spc="0">
                          <a:solidFill>
                            <a:schemeClr val="tx1"/>
                          </a:solidFill>
                          <a:effectLst/>
                        </a:rPr>
                        <a:t>62</a:t>
                      </a:r>
                      <a:endParaRPr lang="zh-HK" altLang="en-US" sz="900" b="0" cap="none" spc="0">
                        <a:solidFill>
                          <a:schemeClr val="tx1"/>
                        </a:solidFill>
                        <a:effectLst/>
                      </a:endParaRPr>
                    </a:p>
                  </a:txBody>
                  <a:tcPr marL="0" marR="97684" marT="20251" marB="6750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altLang="zh-HK" sz="900" b="1" cap="none" spc="0" dirty="0">
                          <a:solidFill>
                            <a:schemeClr val="tx1"/>
                          </a:solidFill>
                          <a:effectLst/>
                        </a:rPr>
                        <a:t>23 / ( 7 ) </a:t>
                      </a:r>
                      <a:r>
                        <a:rPr lang="en-US" altLang="zh-HK" sz="900" b="1" cap="none" spc="0" baseline="30000" dirty="0">
                          <a:solidFill>
                            <a:schemeClr val="tx1"/>
                          </a:solidFill>
                          <a:effectLst/>
                        </a:rPr>
                        <a:t>2</a:t>
                      </a:r>
                      <a:endParaRPr lang="zh-HK" altLang="en-US" sz="900" b="0" cap="none" spc="0" dirty="0">
                        <a:solidFill>
                          <a:schemeClr val="tx1"/>
                        </a:solidFill>
                        <a:effectLst/>
                      </a:endParaRPr>
                    </a:p>
                  </a:txBody>
                  <a:tcPr marL="0" marR="97684" marT="20251" marB="6750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0527743"/>
                  </a:ext>
                </a:extLst>
              </a:tr>
            </a:tbl>
          </a:graphicData>
        </a:graphic>
      </p:graphicFrame>
    </p:spTree>
    <p:extLst>
      <p:ext uri="{BB962C8B-B14F-4D97-AF65-F5344CB8AC3E}">
        <p14:creationId xmlns:p14="http://schemas.microsoft.com/office/powerpoint/2010/main" val="420415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2">
            <a:extLst>
              <a:ext uri="{FF2B5EF4-FFF2-40B4-BE49-F238E27FC236}">
                <a16:creationId xmlns:a16="http://schemas.microsoft.com/office/drawing/2014/main" id="{BB28BC81-F792-F493-49E9-CC18522FED3C}"/>
              </a:ext>
            </a:extLst>
          </p:cNvPr>
          <p:cNvGraphicFramePr>
            <a:graphicFrameLocks noGrp="1"/>
          </p:cNvGraphicFramePr>
          <p:nvPr>
            <p:ph idx="1"/>
            <p:extLst>
              <p:ext uri="{D42A27DB-BD31-4B8C-83A1-F6EECF244321}">
                <p14:modId xmlns:p14="http://schemas.microsoft.com/office/powerpoint/2010/main" val="2324819862"/>
              </p:ext>
            </p:extLst>
          </p:nvPr>
        </p:nvGraphicFramePr>
        <p:xfrm>
          <a:off x="768096" y="764704"/>
          <a:ext cx="7290055" cy="554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a:extLst>
              <a:ext uri="{FF2B5EF4-FFF2-40B4-BE49-F238E27FC236}">
                <a16:creationId xmlns:a16="http://schemas.microsoft.com/office/drawing/2014/main" id="{013B8051-70A3-FDE5-C6C8-50DDECBACDAF}"/>
              </a:ext>
            </a:extLst>
          </p:cNvPr>
          <p:cNvSpPr>
            <a:spLocks noGrp="1"/>
          </p:cNvSpPr>
          <p:nvPr>
            <p:ph type="ftr" sz="quarter" idx="11"/>
          </p:nvPr>
        </p:nvSpPr>
        <p:spPr/>
        <p:txBody>
          <a:bodyPr/>
          <a:lstStyle/>
          <a:p>
            <a:endParaRPr lang="zh-TW" altLang="en-US" dirty="0"/>
          </a:p>
        </p:txBody>
      </p:sp>
      <p:sp>
        <p:nvSpPr>
          <p:cNvPr id="5" name="投影片編號版面配置區 4">
            <a:extLst>
              <a:ext uri="{FF2B5EF4-FFF2-40B4-BE49-F238E27FC236}">
                <a16:creationId xmlns:a16="http://schemas.microsoft.com/office/drawing/2014/main" id="{171D7E79-2F54-DA1B-B939-1F16DAC754E5}"/>
              </a:ext>
            </a:extLst>
          </p:cNvPr>
          <p:cNvSpPr>
            <a:spLocks noGrp="1"/>
          </p:cNvSpPr>
          <p:nvPr>
            <p:ph type="sldNum" sz="quarter" idx="12"/>
          </p:nvPr>
        </p:nvSpPr>
        <p:spPr/>
        <p:txBody>
          <a:bodyPr/>
          <a:lstStyle/>
          <a:p>
            <a:fld id="{0DE460BA-1742-4B49-A7E4-0C1D15F8978D}" type="slidenum">
              <a:rPr lang="zh-TW" altLang="en-US" smtClean="0"/>
              <a:pPr/>
              <a:t>2</a:t>
            </a:fld>
            <a:endParaRPr lang="zh-TW" altLang="en-US"/>
          </a:p>
        </p:txBody>
      </p:sp>
    </p:spTree>
    <p:extLst>
      <p:ext uri="{BB962C8B-B14F-4D97-AF65-F5344CB8AC3E}">
        <p14:creationId xmlns:p14="http://schemas.microsoft.com/office/powerpoint/2010/main" val="422804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C2E0-DE46-4A33-8394-B9650C1BE475}"/>
              </a:ext>
            </a:extLst>
          </p:cNvPr>
          <p:cNvSpPr>
            <a:spLocks noGrp="1"/>
          </p:cNvSpPr>
          <p:nvPr>
            <p:ph type="title"/>
          </p:nvPr>
        </p:nvSpPr>
        <p:spPr/>
        <p:txBody>
          <a:bodyPr/>
          <a:lstStyle/>
          <a:p>
            <a:endParaRPr lang="zh-HK" altLang="en-US" dirty="0"/>
          </a:p>
        </p:txBody>
      </p:sp>
      <p:sp>
        <p:nvSpPr>
          <p:cNvPr id="3" name="Content Placeholder 2">
            <a:extLst>
              <a:ext uri="{FF2B5EF4-FFF2-40B4-BE49-F238E27FC236}">
                <a16:creationId xmlns:a16="http://schemas.microsoft.com/office/drawing/2014/main" id="{243301B5-DA89-4B34-9F3D-D3336DF95788}"/>
              </a:ext>
            </a:extLst>
          </p:cNvPr>
          <p:cNvSpPr>
            <a:spLocks noGrp="1"/>
          </p:cNvSpPr>
          <p:nvPr>
            <p:ph idx="1"/>
          </p:nvPr>
        </p:nvSpPr>
        <p:spPr/>
        <p:txBody>
          <a:bodyPr>
            <a:normAutofit/>
          </a:bodyPr>
          <a:lstStyle/>
          <a:p>
            <a:pPr marL="0" indent="0">
              <a:buNone/>
            </a:pPr>
            <a:endParaRPr lang="zh-HK" altLang="en-US" dirty="0"/>
          </a:p>
        </p:txBody>
      </p:sp>
      <p:sp>
        <p:nvSpPr>
          <p:cNvPr id="4" name="Footer Placeholder 3">
            <a:extLst>
              <a:ext uri="{FF2B5EF4-FFF2-40B4-BE49-F238E27FC236}">
                <a16:creationId xmlns:a16="http://schemas.microsoft.com/office/drawing/2014/main" id="{99545248-AE1E-4870-B6C0-304A59F2940B}"/>
              </a:ext>
            </a:extLst>
          </p:cNvPr>
          <p:cNvSpPr>
            <a:spLocks noGrp="1"/>
          </p:cNvSpPr>
          <p:nvPr>
            <p:ph type="ftr" sz="quarter" idx="11"/>
          </p:nvPr>
        </p:nvSpPr>
        <p:spPr/>
        <p:txBody>
          <a:bodyPr/>
          <a:lstStyle/>
          <a:p>
            <a:endParaRPr lang="zh-TW" altLang="en-US" dirty="0"/>
          </a:p>
        </p:txBody>
      </p:sp>
      <p:sp>
        <p:nvSpPr>
          <p:cNvPr id="5" name="Slide Number Placeholder 4">
            <a:extLst>
              <a:ext uri="{FF2B5EF4-FFF2-40B4-BE49-F238E27FC236}">
                <a16:creationId xmlns:a16="http://schemas.microsoft.com/office/drawing/2014/main" id="{7EC43EC4-1478-4E51-A07F-6D3A5B6E9C6B}"/>
              </a:ext>
            </a:extLst>
          </p:cNvPr>
          <p:cNvSpPr>
            <a:spLocks noGrp="1"/>
          </p:cNvSpPr>
          <p:nvPr>
            <p:ph type="sldNum" sz="quarter" idx="12"/>
          </p:nvPr>
        </p:nvSpPr>
        <p:spPr/>
        <p:txBody>
          <a:bodyPr/>
          <a:lstStyle/>
          <a:p>
            <a:fld id="{0DE460BA-1742-4B49-A7E4-0C1D15F8978D}" type="slidenum">
              <a:rPr lang="zh-TW" altLang="en-US" smtClean="0"/>
              <a:pPr/>
              <a:t>20</a:t>
            </a:fld>
            <a:endParaRPr lang="zh-TW" altLang="en-US"/>
          </a:p>
        </p:txBody>
      </p:sp>
      <p:pic>
        <p:nvPicPr>
          <p:cNvPr id="7170" name="Picture 2">
            <a:extLst>
              <a:ext uri="{FF2B5EF4-FFF2-40B4-BE49-F238E27FC236}">
                <a16:creationId xmlns:a16="http://schemas.microsoft.com/office/drawing/2014/main" id="{4C5435C2-F062-48D6-B0E7-A8FD0D4C8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2218371"/>
            <a:ext cx="7613904" cy="37490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61E3468-916D-4C1D-B49B-609BFEA0102B}"/>
              </a:ext>
            </a:extLst>
          </p:cNvPr>
          <p:cNvGrpSpPr/>
          <p:nvPr/>
        </p:nvGrpSpPr>
        <p:grpSpPr>
          <a:xfrm>
            <a:off x="344437" y="785047"/>
            <a:ext cx="8692060" cy="1254252"/>
            <a:chOff x="-279806" y="1791968"/>
            <a:chExt cx="8620938" cy="1466149"/>
          </a:xfrm>
        </p:grpSpPr>
        <p:sp>
          <p:nvSpPr>
            <p:cNvPr id="8" name="Rectangle 7">
              <a:extLst>
                <a:ext uri="{FF2B5EF4-FFF2-40B4-BE49-F238E27FC236}">
                  <a16:creationId xmlns:a16="http://schemas.microsoft.com/office/drawing/2014/main" id="{C1D1C691-E51B-447C-A31E-539BE97CE248}"/>
                </a:ext>
              </a:extLst>
            </p:cNvPr>
            <p:cNvSpPr/>
            <p:nvPr/>
          </p:nvSpPr>
          <p:spPr>
            <a:xfrm>
              <a:off x="0" y="1791968"/>
              <a:ext cx="8341131" cy="1123451"/>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HK"/>
            </a:p>
          </p:txBody>
        </p:sp>
        <p:sp>
          <p:nvSpPr>
            <p:cNvPr id="9" name="TextBox 8">
              <a:extLst>
                <a:ext uri="{FF2B5EF4-FFF2-40B4-BE49-F238E27FC236}">
                  <a16:creationId xmlns:a16="http://schemas.microsoft.com/office/drawing/2014/main" id="{47F53A0D-8570-4515-84A9-F68585FD2676}"/>
                </a:ext>
              </a:extLst>
            </p:cNvPr>
            <p:cNvSpPr txBox="1"/>
            <p:nvPr/>
          </p:nvSpPr>
          <p:spPr>
            <a:xfrm>
              <a:off x="-279806" y="2134666"/>
              <a:ext cx="8620938" cy="1123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364" tIns="145796" rIns="647364" bIns="142240" numCol="1" spcCol="1270" anchor="t" anchorCtr="0">
              <a:noAutofit/>
            </a:bodyPr>
            <a:lstStyle/>
            <a:p>
              <a:pPr fontAlgn="b">
                <a:lnSpc>
                  <a:spcPts val="1200"/>
                </a:lnSpc>
                <a:tabLst>
                  <a:tab pos="1260475" algn="l"/>
                  <a:tab pos="4140835" algn="l"/>
                  <a:tab pos="6057900" algn="l"/>
                </a:tabLst>
              </a:pPr>
              <a:r>
                <a:rPr lang="en-US" altLang="zh-HK" sz="1800" b="1" dirty="0">
                  <a:solidFill>
                    <a:schemeClr val="accent4">
                      <a:lumMod val="75000"/>
                    </a:schemeClr>
                  </a:solidFill>
                  <a:effectLst>
                    <a:outerShdw blurRad="38100" dist="38100" dir="2700000" algn="tl">
                      <a:srgbClr val="000000">
                        <a:alpha val="43137"/>
                      </a:srgbClr>
                    </a:outerShdw>
                  </a:effectLst>
                  <a:ea typeface="細明體" panose="02020509000000000000" pitchFamily="49" charset="-120"/>
                  <a:cs typeface="Times New Roman" panose="02020603050405020304" pitchFamily="18" charset="0"/>
                </a:rPr>
                <a:t>Concurrent placement </a:t>
              </a:r>
              <a:r>
                <a:rPr lang="en-US" altLang="zh-HK" sz="1800" dirty="0">
                  <a:solidFill>
                    <a:srgbClr val="000000"/>
                  </a:solidFill>
                  <a:effectLst/>
                  <a:ea typeface="細明體" panose="02020509000000000000" pitchFamily="49" charset="-120"/>
                  <a:cs typeface="Times New Roman" panose="02020603050405020304" pitchFamily="18" charset="0"/>
                </a:rPr>
                <a:t>only, Not necessarily provide case exposure</a:t>
              </a:r>
            </a:p>
            <a:p>
              <a:pPr fontAlgn="b">
                <a:lnSpc>
                  <a:spcPts val="1200"/>
                </a:lnSpc>
                <a:tabLst>
                  <a:tab pos="1260475" algn="l"/>
                  <a:tab pos="4140835" algn="l"/>
                  <a:tab pos="6057900" algn="l"/>
                </a:tabLst>
              </a:pPr>
              <a:endParaRPr lang="en-US" altLang="zh-HK" dirty="0">
                <a:solidFill>
                  <a:srgbClr val="000000"/>
                </a:solidFill>
                <a:ea typeface="細明體" panose="02020509000000000000" pitchFamily="49" charset="-120"/>
                <a:cs typeface="Times New Roman" panose="02020603050405020304" pitchFamily="18" charset="0"/>
              </a:endParaRPr>
            </a:p>
            <a:p>
              <a:pPr fontAlgn="b">
                <a:lnSpc>
                  <a:spcPts val="1200"/>
                </a:lnSpc>
                <a:tabLst>
                  <a:tab pos="1260475" algn="l"/>
                  <a:tab pos="4140835" algn="l"/>
                  <a:tab pos="6057900" algn="l"/>
                </a:tabLst>
              </a:pPr>
              <a:r>
                <a:rPr lang="en-US" altLang="zh-HK" sz="1800" dirty="0">
                  <a:solidFill>
                    <a:srgbClr val="000000"/>
                  </a:solidFill>
                  <a:effectLst/>
                  <a:ea typeface="細明體" panose="02020509000000000000" pitchFamily="49" charset="-120"/>
                  <a:cs typeface="Times New Roman" panose="02020603050405020304" pitchFamily="18" charset="0"/>
                </a:rPr>
                <a:t>Daytime duty (Tue &amp; Wed) only</a:t>
              </a:r>
            </a:p>
            <a:p>
              <a:pPr fontAlgn="b">
                <a:lnSpc>
                  <a:spcPts val="1200"/>
                </a:lnSpc>
                <a:tabLst>
                  <a:tab pos="1260475" algn="l"/>
                  <a:tab pos="4140835" algn="l"/>
                  <a:tab pos="6057900" algn="l"/>
                </a:tabLst>
              </a:pPr>
              <a:r>
                <a:rPr lang="en-US" altLang="zh-TW" dirty="0">
                  <a:solidFill>
                    <a:srgbClr val="000000"/>
                  </a:solidFill>
                  <a:ea typeface="細明體" panose="02020509000000000000" pitchFamily="49" charset="-120"/>
                  <a:cs typeface="Times New Roman" panose="02020603050405020304" pitchFamily="18" charset="0"/>
                </a:rPr>
                <a:t> </a:t>
              </a:r>
              <a:endParaRPr lang="zh-TW" altLang="zh-HK" sz="1800" dirty="0">
                <a:effectLst/>
                <a:ea typeface="細明體" panose="02020509000000000000" pitchFamily="49" charset="-120"/>
                <a:cs typeface="Times New Roman" panose="02020603050405020304" pitchFamily="18" charset="0"/>
              </a:endParaRPr>
            </a:p>
            <a:p>
              <a:pPr marL="228600" lvl="1" indent="-228600" algn="l" defTabSz="889000">
                <a:lnSpc>
                  <a:spcPct val="90000"/>
                </a:lnSpc>
                <a:spcBef>
                  <a:spcPct val="0"/>
                </a:spcBef>
                <a:spcAft>
                  <a:spcPct val="15000"/>
                </a:spcAft>
                <a:buNone/>
              </a:pPr>
              <a:endParaRPr lang="zh-HK" altLang="en-US" sz="2000" kern="1200" dirty="0"/>
            </a:p>
          </p:txBody>
        </p:sp>
      </p:grpSp>
      <p:grpSp>
        <p:nvGrpSpPr>
          <p:cNvPr id="10" name="Group 9">
            <a:extLst>
              <a:ext uri="{FF2B5EF4-FFF2-40B4-BE49-F238E27FC236}">
                <a16:creationId xmlns:a16="http://schemas.microsoft.com/office/drawing/2014/main" id="{8E834049-F8E6-4769-A491-E3F9CDC3001E}"/>
              </a:ext>
            </a:extLst>
          </p:cNvPr>
          <p:cNvGrpSpPr/>
          <p:nvPr/>
        </p:nvGrpSpPr>
        <p:grpSpPr>
          <a:xfrm>
            <a:off x="355465" y="388710"/>
            <a:ext cx="7290053" cy="643973"/>
            <a:chOff x="417056" y="1501945"/>
            <a:chExt cx="6144510" cy="393242"/>
          </a:xfrm>
        </p:grpSpPr>
        <p:sp>
          <p:nvSpPr>
            <p:cNvPr id="11" name="Rectangle: Rounded Corners 10">
              <a:extLst>
                <a:ext uri="{FF2B5EF4-FFF2-40B4-BE49-F238E27FC236}">
                  <a16:creationId xmlns:a16="http://schemas.microsoft.com/office/drawing/2014/main" id="{16CD2F42-7334-4A9F-B0A1-8E0831BA17D9}"/>
                </a:ext>
              </a:extLst>
            </p:cNvPr>
            <p:cNvSpPr/>
            <p:nvPr/>
          </p:nvSpPr>
          <p:spPr>
            <a:xfrm>
              <a:off x="417056" y="1501945"/>
              <a:ext cx="6144510" cy="3932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HK"/>
            </a:p>
          </p:txBody>
        </p:sp>
        <p:sp>
          <p:nvSpPr>
            <p:cNvPr id="12" name="Rectangle: Rounded Corners 6">
              <a:extLst>
                <a:ext uri="{FF2B5EF4-FFF2-40B4-BE49-F238E27FC236}">
                  <a16:creationId xmlns:a16="http://schemas.microsoft.com/office/drawing/2014/main" id="{BD0E2555-ECEE-4350-9F9C-4E6BFD2BB3BC}"/>
                </a:ext>
              </a:extLst>
            </p:cNvPr>
            <p:cNvSpPr txBox="1"/>
            <p:nvPr/>
          </p:nvSpPr>
          <p:spPr>
            <a:xfrm>
              <a:off x="424358" y="1531857"/>
              <a:ext cx="6106118" cy="354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692" tIns="0" rIns="220692" bIns="0" numCol="1" spcCol="1270" anchor="ctr" anchorCtr="0">
              <a:noAutofit/>
            </a:bodyPr>
            <a:lstStyle/>
            <a:p>
              <a:pPr marL="0" lvl="0" indent="0" algn="l" defTabSz="800100">
                <a:lnSpc>
                  <a:spcPct val="90000"/>
                </a:lnSpc>
                <a:spcBef>
                  <a:spcPct val="0"/>
                </a:spcBef>
                <a:spcAft>
                  <a:spcPct val="35000"/>
                </a:spcAft>
                <a:buNone/>
              </a:pPr>
              <a:r>
                <a:rPr lang="en-US" altLang="zh-HK" b="1" dirty="0"/>
                <a:t>Special School – Social Work</a:t>
              </a:r>
              <a:r>
                <a:rPr lang="en-US" altLang="zh-HK" sz="1800" b="1" kern="1200" dirty="0"/>
                <a:t> </a:t>
              </a:r>
              <a:r>
                <a:rPr lang="en-US" altLang="zh-HK" b="1" dirty="0"/>
                <a:t>S</a:t>
              </a:r>
              <a:r>
                <a:rPr lang="en-US" altLang="zh-HK" sz="1800" b="1" kern="1200" dirty="0"/>
                <a:t>ervice (SSS)</a:t>
              </a:r>
              <a:endParaRPr lang="zh-HK" altLang="en-US" sz="1800" b="1" kern="1200" dirty="0"/>
            </a:p>
          </p:txBody>
        </p:sp>
      </p:grpSp>
      <p:pic>
        <p:nvPicPr>
          <p:cNvPr id="7172" name="Picture 4">
            <a:extLst>
              <a:ext uri="{FF2B5EF4-FFF2-40B4-BE49-F238E27FC236}">
                <a16:creationId xmlns:a16="http://schemas.microsoft.com/office/drawing/2014/main" id="{9905A86D-D709-40E2-A8AE-47B3F3DB4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47" y="1805280"/>
            <a:ext cx="7512128" cy="422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15CB-EA7E-DF56-DF26-C3D17627D10E}"/>
              </a:ext>
            </a:extLst>
          </p:cNvPr>
          <p:cNvSpPr>
            <a:spLocks noGrp="1"/>
          </p:cNvSpPr>
          <p:nvPr>
            <p:ph type="title"/>
          </p:nvPr>
        </p:nvSpPr>
        <p:spPr>
          <a:xfrm>
            <a:off x="768096" y="585216"/>
            <a:ext cx="6013704" cy="1499616"/>
          </a:xfrm>
        </p:spPr>
        <p:txBody>
          <a:bodyPr>
            <a:normAutofit/>
          </a:bodyPr>
          <a:lstStyle/>
          <a:p>
            <a:r>
              <a:rPr lang="en-HK"/>
              <a:t>Reminders on working hours</a:t>
            </a:r>
          </a:p>
        </p:txBody>
      </p:sp>
      <p:sp>
        <p:nvSpPr>
          <p:cNvPr id="3" name="Content Placeholder 2">
            <a:extLst>
              <a:ext uri="{FF2B5EF4-FFF2-40B4-BE49-F238E27FC236}">
                <a16:creationId xmlns:a16="http://schemas.microsoft.com/office/drawing/2014/main" id="{6A04E5B1-E5F8-7657-C4F3-270EC970DDA8}"/>
              </a:ext>
            </a:extLst>
          </p:cNvPr>
          <p:cNvSpPr>
            <a:spLocks noGrp="1"/>
          </p:cNvSpPr>
          <p:nvPr>
            <p:ph idx="1"/>
          </p:nvPr>
        </p:nvSpPr>
        <p:spPr>
          <a:xfrm>
            <a:off x="611560" y="2084832"/>
            <a:ext cx="6170239" cy="4224528"/>
          </a:xfrm>
        </p:spPr>
        <p:txBody>
          <a:bodyPr>
            <a:normAutofit/>
          </a:bodyPr>
          <a:lstStyle/>
          <a:p>
            <a:r>
              <a:rPr lang="en-US" sz="2400" dirty="0">
                <a:solidFill>
                  <a:schemeClr val="accent1">
                    <a:lumMod val="50000"/>
                  </a:schemeClr>
                </a:solidFill>
              </a:rPr>
              <a:t>Students should visit the agency's website to find information about service opening hours and HKU placement website rehabilitation setting information to determine the placement preference.</a:t>
            </a:r>
            <a:endParaRPr lang="en-HK" sz="2400" dirty="0">
              <a:solidFill>
                <a:schemeClr val="accent1">
                  <a:lumMod val="50000"/>
                </a:schemeClr>
              </a:solidFill>
            </a:endParaRPr>
          </a:p>
        </p:txBody>
      </p:sp>
      <p:sp>
        <p:nvSpPr>
          <p:cNvPr id="25" name="Rectangle 2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FFD1BAD-8376-A87F-8D58-82C99B194842}"/>
              </a:ext>
            </a:extLst>
          </p:cNvPr>
          <p:cNvSpPr>
            <a:spLocks noGrp="1"/>
          </p:cNvSpPr>
          <p:nvPr>
            <p:ph type="ftr" sz="quarter" idx="11"/>
          </p:nvPr>
        </p:nvSpPr>
        <p:spPr>
          <a:xfrm>
            <a:off x="3632199" y="6470704"/>
            <a:ext cx="4426094" cy="274320"/>
          </a:xfrm>
        </p:spPr>
        <p:txBody>
          <a:bodyPr>
            <a:normAutofit/>
          </a:bodyPr>
          <a:lstStyle/>
          <a:p>
            <a:endParaRPr lang="zh-TW" altLang="en-US"/>
          </a:p>
        </p:txBody>
      </p:sp>
      <p:sp>
        <p:nvSpPr>
          <p:cNvPr id="5" name="Slide Number Placeholder 4">
            <a:extLst>
              <a:ext uri="{FF2B5EF4-FFF2-40B4-BE49-F238E27FC236}">
                <a16:creationId xmlns:a16="http://schemas.microsoft.com/office/drawing/2014/main" id="{9B5394D0-A6E2-8BF4-338F-64FB69C3EE6A}"/>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a:pPr>
                <a:spcAft>
                  <a:spcPts val="600"/>
                </a:spcAft>
              </a:pPr>
              <a:t>21</a:t>
            </a:fld>
            <a:endParaRPr lang="zh-TW" altLang="en-US"/>
          </a:p>
        </p:txBody>
      </p:sp>
    </p:spTree>
    <p:extLst>
      <p:ext uri="{BB962C8B-B14F-4D97-AF65-F5344CB8AC3E}">
        <p14:creationId xmlns:p14="http://schemas.microsoft.com/office/powerpoint/2010/main" val="184318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2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cxnSp>
        <p:nvCxnSpPr>
          <p:cNvPr id="24" name="Straight Connector 2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30" name="Rectangle 29">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3534918" y="1105351"/>
            <a:ext cx="4765475" cy="3023981"/>
          </a:xfrm>
        </p:spPr>
        <p:txBody>
          <a:bodyPr vert="horz" lIns="91440" tIns="45720" rIns="91440" bIns="45720" rtlCol="0" anchor="b">
            <a:normAutofit/>
          </a:bodyPr>
          <a:lstStyle/>
          <a:p>
            <a:pPr algn="l"/>
            <a:r>
              <a:rPr lang="en-US" altLang="zh-HK" sz="4200">
                <a:solidFill>
                  <a:srgbClr val="FFFFFF"/>
                </a:solidFill>
              </a:rPr>
              <a:t>Learning Opportunities</a:t>
            </a:r>
          </a:p>
        </p:txBody>
      </p:sp>
      <p:cxnSp>
        <p:nvCxnSpPr>
          <p:cNvPr id="32" name="Straight Connector 31">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投影片編號版面配置區 4"/>
          <p:cNvSpPr>
            <a:spLocks noGrp="1"/>
          </p:cNvSpPr>
          <p:nvPr>
            <p:ph type="sldNum" sz="quarter" idx="12"/>
          </p:nvPr>
        </p:nvSpPr>
        <p:spPr>
          <a:xfrm>
            <a:off x="8127999" y="6470704"/>
            <a:ext cx="730251" cy="274320"/>
          </a:xfrm>
        </p:spPr>
        <p:txBody>
          <a:bodyPr vert="horz" lIns="91440" tIns="45720" rIns="91440" bIns="45720" rtlCol="0" anchor="ctr">
            <a:normAutofit/>
          </a:bodyPr>
          <a:lstStyle/>
          <a:p>
            <a:pPr>
              <a:spcAft>
                <a:spcPts val="600"/>
              </a:spcAft>
            </a:pPr>
            <a:fld id="{0DE460BA-1742-4B49-A7E4-0C1D15F8978D}" type="slidenum">
              <a:rPr lang="en-US" altLang="zh-TW" kern="1200" dirty="0">
                <a:solidFill>
                  <a:schemeClr val="tx1">
                    <a:lumMod val="95000"/>
                    <a:lumOff val="5000"/>
                  </a:schemeClr>
                </a:solidFill>
                <a:latin typeface="+mj-lt"/>
                <a:ea typeface="+mn-ea"/>
                <a:cs typeface="+mn-cs"/>
              </a:rPr>
              <a:pPr>
                <a:spcAft>
                  <a:spcPts val="600"/>
                </a:spcAft>
              </a:pPr>
              <a:t>22</a:t>
            </a:fld>
            <a:endParaRPr lang="en-US" altLang="zh-TW" kern="1200" dirty="0">
              <a:solidFill>
                <a:schemeClr val="tx1">
                  <a:lumMod val="95000"/>
                  <a:lumOff val="5000"/>
                </a:schemeClr>
              </a:solidFill>
              <a:latin typeface="+mj-lt"/>
              <a:ea typeface="+mn-ea"/>
              <a:cs typeface="+mn-cs"/>
            </a:endParaRPr>
          </a:p>
        </p:txBody>
      </p:sp>
      <p:sp>
        <p:nvSpPr>
          <p:cNvPr id="4" name="Text Placeholder 3">
            <a:extLst>
              <a:ext uri="{FF2B5EF4-FFF2-40B4-BE49-F238E27FC236}">
                <a16:creationId xmlns:a16="http://schemas.microsoft.com/office/drawing/2014/main" id="{CF533409-BFD6-4DD6-8953-73A16EE138F9}"/>
              </a:ext>
            </a:extLst>
          </p:cNvPr>
          <p:cNvSpPr>
            <a:spLocks noGrp="1"/>
          </p:cNvSpPr>
          <p:nvPr>
            <p:ph type="body" idx="1"/>
          </p:nvPr>
        </p:nvSpPr>
        <p:spPr/>
        <p:txBody>
          <a:bodyPr/>
          <a:lstStyle/>
          <a:p>
            <a:endParaRPr lang="zh-HK" altLang="en-US"/>
          </a:p>
        </p:txBody>
      </p:sp>
    </p:spTree>
    <p:extLst>
      <p:ext uri="{BB962C8B-B14F-4D97-AF65-F5344CB8AC3E}">
        <p14:creationId xmlns:p14="http://schemas.microsoft.com/office/powerpoint/2010/main" val="215306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a:xfrm>
            <a:off x="571500" y="189492"/>
            <a:ext cx="7290054" cy="1499616"/>
          </a:xfrm>
        </p:spPr>
        <p:txBody>
          <a:bodyPr>
            <a:normAutofit/>
          </a:bodyPr>
          <a:lstStyle/>
          <a:p>
            <a:r>
              <a:rPr lang="en-US" altLang="zh-HK" sz="3700" b="1" dirty="0"/>
              <a:t>Learning Opportunities</a:t>
            </a:r>
            <a:endParaRPr lang="zh-HK" altLang="en-US" sz="3700" b="1" dirty="0"/>
          </a:p>
        </p:txBody>
      </p:sp>
      <p:cxnSp>
        <p:nvCxnSpPr>
          <p:cNvPr id="14" name="Straight Connector 13">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投影片編號版面配置區 4"/>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23</a:t>
            </a:fld>
            <a:endParaRPr lang="zh-TW" altLang="en-US"/>
          </a:p>
        </p:txBody>
      </p:sp>
      <p:graphicFrame>
        <p:nvGraphicFramePr>
          <p:cNvPr id="9" name="內容版面配置區 6">
            <a:extLst>
              <a:ext uri="{FF2B5EF4-FFF2-40B4-BE49-F238E27FC236}">
                <a16:creationId xmlns:a16="http://schemas.microsoft.com/office/drawing/2014/main" id="{D6D23E73-8A19-4733-8C3C-583BD2B2C7B9}"/>
              </a:ext>
            </a:extLst>
          </p:cNvPr>
          <p:cNvGraphicFramePr>
            <a:graphicFrameLocks noGrp="1"/>
          </p:cNvGraphicFramePr>
          <p:nvPr>
            <p:ph idx="1"/>
            <p:extLst>
              <p:ext uri="{D42A27DB-BD31-4B8C-83A1-F6EECF244321}">
                <p14:modId xmlns:p14="http://schemas.microsoft.com/office/powerpoint/2010/main" val="1201056456"/>
              </p:ext>
            </p:extLst>
          </p:nvPr>
        </p:nvGraphicFramePr>
        <p:xfrm>
          <a:off x="683568" y="939300"/>
          <a:ext cx="8572500" cy="591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版面配置區 14">
            <a:extLst>
              <a:ext uri="{FF2B5EF4-FFF2-40B4-BE49-F238E27FC236}">
                <a16:creationId xmlns:a16="http://schemas.microsoft.com/office/drawing/2014/main" id="{2ECC4F13-1506-435C-B8BC-3079C7207FD2}"/>
              </a:ext>
            </a:extLst>
          </p:cNvPr>
          <p:cNvSpPr txBox="1">
            <a:spLocks/>
          </p:cNvSpPr>
          <p:nvPr/>
        </p:nvSpPr>
        <p:spPr>
          <a:xfrm>
            <a:off x="7308304" y="5456627"/>
            <a:ext cx="992090" cy="274320"/>
          </a:xfrm>
          <a:prstGeom prst="rect">
            <a:avLst/>
          </a:prstGeom>
        </p:spPr>
        <p:txBody>
          <a:bodyPr vert="horz" lIns="91440" tIns="45720" rIns="91440" bIns="45720" rtlCol="0" anchor="t">
            <a:normAutofit fontScale="4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altLang="zh-HK" sz="1800">
                <a:solidFill>
                  <a:srgbClr val="FFFFFF"/>
                </a:solidFill>
                <a:hlinkClick r:id="rId7"/>
              </a:rPr>
              <a:t>https://youtu.be/6P8xMRc071M</a:t>
            </a:r>
            <a:endParaRPr lang="en-US" altLang="zh-HK" sz="1800">
              <a:solidFill>
                <a:srgbClr val="FFFFFF"/>
              </a:solidFill>
            </a:endParaRPr>
          </a:p>
        </p:txBody>
      </p:sp>
    </p:spTree>
    <p:extLst>
      <p:ext uri="{BB962C8B-B14F-4D97-AF65-F5344CB8AC3E}">
        <p14:creationId xmlns:p14="http://schemas.microsoft.com/office/powerpoint/2010/main" val="52166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15"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34918" y="1105351"/>
            <a:ext cx="4765475" cy="3023981"/>
          </a:xfrm>
        </p:spPr>
        <p:txBody>
          <a:bodyPr anchor="b">
            <a:normAutofit/>
          </a:bodyPr>
          <a:lstStyle/>
          <a:p>
            <a:pPr algn="l"/>
            <a:r>
              <a:rPr lang="en-US" sz="4200" cap="none" dirty="0">
                <a:solidFill>
                  <a:srgbClr val="FFFFFF"/>
                </a:solidFill>
              </a:rPr>
              <a:t>Attributes And Requirements</a:t>
            </a:r>
            <a:endParaRPr lang="en-GB" sz="4200" cap="none" dirty="0">
              <a:solidFill>
                <a:srgbClr val="FFFFFF"/>
              </a:solidFill>
            </a:endParaRPr>
          </a:p>
        </p:txBody>
      </p:sp>
      <p:sp>
        <p:nvSpPr>
          <p:cNvPr id="6" name="Subtitle 5"/>
          <p:cNvSpPr>
            <a:spLocks noGrp="1"/>
          </p:cNvSpPr>
          <p:nvPr>
            <p:ph type="subTitle" idx="1"/>
          </p:nvPr>
        </p:nvSpPr>
        <p:spPr>
          <a:xfrm>
            <a:off x="3534918" y="4297556"/>
            <a:ext cx="4765476" cy="1433391"/>
          </a:xfrm>
        </p:spPr>
        <p:txBody>
          <a:bodyPr anchor="t">
            <a:normAutofit/>
          </a:bodyPr>
          <a:lstStyle/>
          <a:p>
            <a:r>
              <a:rPr lang="en-US" sz="8800" b="1" dirty="0">
                <a:solidFill>
                  <a:srgbClr val="FFFFFF"/>
                </a:solidFill>
                <a:effectLst>
                  <a:outerShdw blurRad="38100" dist="38100" dir="2700000" algn="tl">
                    <a:srgbClr val="000000">
                      <a:alpha val="43137"/>
                    </a:srgbClr>
                  </a:outerShdw>
                </a:effectLst>
              </a:rPr>
              <a:t>ACCEPT</a:t>
            </a:r>
            <a:endParaRPr lang="en-GB" sz="8800" b="1" dirty="0">
              <a:solidFill>
                <a:srgbClr val="FFFFFF"/>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24</a:t>
            </a:fld>
            <a:endParaRPr lang="zh-TW" altLang="en-US"/>
          </a:p>
        </p:txBody>
      </p:sp>
    </p:spTree>
    <p:extLst>
      <p:ext uri="{BB962C8B-B14F-4D97-AF65-F5344CB8AC3E}">
        <p14:creationId xmlns:p14="http://schemas.microsoft.com/office/powerpoint/2010/main" val="161854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24,439 Accept Stock Photos - Free &amp; Royalty-Free Stock Photos from  Dreamstime">
            <a:extLst>
              <a:ext uri="{FF2B5EF4-FFF2-40B4-BE49-F238E27FC236}">
                <a16:creationId xmlns:a16="http://schemas.microsoft.com/office/drawing/2014/main" id="{8D8F056D-424E-DF48-88B1-4CBE0460FE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33"/>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5" name="Rectangle 2074">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342900" y="4960137"/>
            <a:ext cx="5829300" cy="1463040"/>
          </a:xfrm>
        </p:spPr>
        <p:txBody>
          <a:bodyPr>
            <a:normAutofit/>
          </a:bodyPr>
          <a:lstStyle/>
          <a:p>
            <a:r>
              <a:rPr lang="en-US" b="1">
                <a:solidFill>
                  <a:srgbClr val="FFFFFF"/>
                </a:solidFill>
              </a:rPr>
              <a:t>A</a:t>
            </a:r>
            <a:r>
              <a:rPr lang="en-US">
                <a:solidFill>
                  <a:srgbClr val="FFFFFF"/>
                </a:solidFill>
              </a:rPr>
              <a:t>CCEPT</a:t>
            </a:r>
            <a:endParaRPr lang="en-GB">
              <a:solidFill>
                <a:srgbClr val="FFFFFF"/>
              </a:solidFill>
            </a:endParaRPr>
          </a:p>
        </p:txBody>
      </p:sp>
      <p:sp>
        <p:nvSpPr>
          <p:cNvPr id="3" name="Content Placeholder 2"/>
          <p:cNvSpPr>
            <a:spLocks noGrp="1"/>
          </p:cNvSpPr>
          <p:nvPr>
            <p:ph type="subTitle" idx="1"/>
          </p:nvPr>
        </p:nvSpPr>
        <p:spPr>
          <a:xfrm>
            <a:off x="6457950" y="4960137"/>
            <a:ext cx="2400300" cy="1463040"/>
          </a:xfrm>
        </p:spPr>
        <p:txBody>
          <a:bodyPr>
            <a:normAutofit/>
          </a:bodyPr>
          <a:lstStyle/>
          <a:p>
            <a:pPr marL="0" indent="0">
              <a:buNone/>
            </a:pPr>
            <a:r>
              <a:rPr lang="en-US" sz="3600" b="1" i="1" dirty="0">
                <a:solidFill>
                  <a:schemeClr val="accent3">
                    <a:lumMod val="40000"/>
                    <a:lumOff val="60000"/>
                  </a:schemeClr>
                </a:solidFill>
                <a:effectLst>
                  <a:outerShdw blurRad="38100" dist="38100" dir="2700000" algn="tl">
                    <a:srgbClr val="000000">
                      <a:alpha val="43137"/>
                    </a:srgbClr>
                  </a:outerShdw>
                </a:effectLst>
              </a:rPr>
              <a:t>Acceptance</a:t>
            </a:r>
            <a:endParaRPr lang="en-GB" sz="3600" b="1" i="1" dirty="0">
              <a:solidFill>
                <a:schemeClr val="accent3">
                  <a:lumMod val="40000"/>
                  <a:lumOff val="60000"/>
                </a:schemeClr>
              </a:solidFill>
              <a:effectLst>
                <a:outerShdw blurRad="38100" dist="38100" dir="2700000" algn="tl">
                  <a:srgbClr val="000000">
                    <a:alpha val="43137"/>
                  </a:srgbClr>
                </a:outerShdw>
              </a:effectLst>
            </a:endParaRPr>
          </a:p>
        </p:txBody>
      </p:sp>
      <p:cxnSp>
        <p:nvCxnSpPr>
          <p:cNvPr id="2077" name="Straight Connector 2076">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z="900">
                <a:solidFill>
                  <a:srgbClr val="FFFFFF">
                    <a:alpha val="80000"/>
                  </a:srgbClr>
                </a:solidFill>
              </a:rPr>
              <a:pPr>
                <a:spcAft>
                  <a:spcPts val="600"/>
                </a:spcAft>
              </a:pPr>
              <a:t>25</a:t>
            </a:fld>
            <a:endParaRPr lang="zh-TW" altLang="en-US" sz="900">
              <a:solidFill>
                <a:srgbClr val="FFFFFF">
                  <a:alpha val="80000"/>
                </a:srgbClr>
              </a:solidFill>
            </a:endParaRPr>
          </a:p>
        </p:txBody>
      </p:sp>
    </p:spTree>
    <p:extLst>
      <p:ext uri="{BB962C8B-B14F-4D97-AF65-F5344CB8AC3E}">
        <p14:creationId xmlns:p14="http://schemas.microsoft.com/office/powerpoint/2010/main" val="1029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3090">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475707" y="640080"/>
            <a:ext cx="3156492" cy="3034857"/>
          </a:xfrm>
        </p:spPr>
        <p:txBody>
          <a:bodyPr anchor="b">
            <a:normAutofit/>
          </a:bodyPr>
          <a:lstStyle/>
          <a:p>
            <a:r>
              <a:rPr lang="en-US" sz="4800" dirty="0">
                <a:solidFill>
                  <a:srgbClr val="FFFFFF"/>
                </a:solidFill>
              </a:rPr>
              <a:t>A</a:t>
            </a:r>
            <a:r>
              <a:rPr lang="en-US" sz="4800" b="1" dirty="0">
                <a:solidFill>
                  <a:srgbClr val="FFFFFF"/>
                </a:solidFill>
              </a:rPr>
              <a:t>c</a:t>
            </a:r>
            <a:r>
              <a:rPr lang="en-US" sz="4800" dirty="0">
                <a:solidFill>
                  <a:srgbClr val="FFFFFF"/>
                </a:solidFill>
              </a:rPr>
              <a:t>cep</a:t>
            </a:r>
            <a:r>
              <a:rPr lang="en-US" sz="3800" dirty="0">
                <a:solidFill>
                  <a:srgbClr val="FFFFFF"/>
                </a:solidFill>
              </a:rPr>
              <a:t>t</a:t>
            </a:r>
            <a:endParaRPr lang="en-GB" sz="3800" dirty="0">
              <a:solidFill>
                <a:srgbClr val="FFFFFF"/>
              </a:solidFill>
            </a:endParaRPr>
          </a:p>
        </p:txBody>
      </p:sp>
      <p:sp>
        <p:nvSpPr>
          <p:cNvPr id="7" name="Subtitle 6"/>
          <p:cNvSpPr>
            <a:spLocks noGrp="1"/>
          </p:cNvSpPr>
          <p:nvPr>
            <p:ph type="subTitle" idx="1"/>
          </p:nvPr>
        </p:nvSpPr>
        <p:spPr>
          <a:xfrm>
            <a:off x="479190" y="3849539"/>
            <a:ext cx="3153009" cy="2359417"/>
          </a:xfrm>
        </p:spPr>
        <p:txBody>
          <a:bodyPr anchor="t">
            <a:normAutofit/>
          </a:bodyPr>
          <a:lstStyle/>
          <a:p>
            <a:pPr algn="r"/>
            <a:r>
              <a:rPr lang="en-US" sz="3200" b="1" i="1" dirty="0">
                <a:solidFill>
                  <a:schemeClr val="accent1">
                    <a:lumMod val="50000"/>
                  </a:schemeClr>
                </a:solidFill>
                <a:effectLst>
                  <a:outerShdw blurRad="38100" dist="38100" dir="2700000" algn="tl">
                    <a:srgbClr val="000000">
                      <a:alpha val="43137"/>
                    </a:srgbClr>
                  </a:outerShdw>
                </a:effectLst>
              </a:rPr>
              <a:t>Critical mind</a:t>
            </a:r>
          </a:p>
          <a:p>
            <a:pPr algn="r"/>
            <a:r>
              <a:rPr lang="en-US" sz="3200" b="1" i="1" dirty="0">
                <a:solidFill>
                  <a:schemeClr val="accent1">
                    <a:lumMod val="50000"/>
                  </a:schemeClr>
                </a:solidFill>
                <a:effectLst>
                  <a:outerShdw blurRad="38100" dist="38100" dir="2700000" algn="tl">
                    <a:srgbClr val="000000">
                      <a:alpha val="43137"/>
                    </a:srgbClr>
                  </a:outerShdw>
                </a:effectLst>
              </a:rPr>
              <a:t>Challenges</a:t>
            </a:r>
          </a:p>
          <a:p>
            <a:pPr algn="r"/>
            <a:endParaRPr lang="en-GB" sz="1400" dirty="0">
              <a:solidFill>
                <a:srgbClr val="FFFFFF"/>
              </a:solidFill>
            </a:endParaRPr>
          </a:p>
        </p:txBody>
      </p:sp>
      <p:cxnSp>
        <p:nvCxnSpPr>
          <p:cNvPr id="3093" name="Straight Connector 3092">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圖片 2" descr="一張含有 美工圖案, 圖解, 設計 的圖片&#10;&#10;AI 產生的內容可能不正確。">
            <a:extLst>
              <a:ext uri="{FF2B5EF4-FFF2-40B4-BE49-F238E27FC236}">
                <a16:creationId xmlns:a16="http://schemas.microsoft.com/office/drawing/2014/main" id="{217C07CF-E8A1-D49E-EA9B-0F2C61802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82187"/>
            <a:ext cx="4094602" cy="4094602"/>
          </a:xfrm>
          <a:prstGeom prst="rect">
            <a:avLst/>
          </a:prstGeom>
        </p:spPr>
      </p:pic>
      <p:sp>
        <p:nvSpPr>
          <p:cNvPr id="5" name="Slide Number Placeholder 4"/>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a:pPr>
                <a:spcAft>
                  <a:spcPts val="600"/>
                </a:spcAft>
              </a:pPr>
              <a:t>26</a:t>
            </a:fld>
            <a:endParaRPr lang="zh-TW" altLang="en-US"/>
          </a:p>
        </p:txBody>
      </p:sp>
    </p:spTree>
    <p:extLst>
      <p:ext uri="{BB962C8B-B14F-4D97-AF65-F5344CB8AC3E}">
        <p14:creationId xmlns:p14="http://schemas.microsoft.com/office/powerpoint/2010/main" val="37793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DC2B03A-99C8-41EC-9E10-848CC0946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475707" y="640080"/>
            <a:ext cx="3730363" cy="3034857"/>
          </a:xfrm>
        </p:spPr>
        <p:txBody>
          <a:bodyPr anchor="b">
            <a:normAutofit/>
          </a:bodyPr>
          <a:lstStyle/>
          <a:p>
            <a:r>
              <a:rPr lang="en-US">
                <a:solidFill>
                  <a:schemeClr val="tx1"/>
                </a:solidFill>
              </a:rPr>
              <a:t>Ac</a:t>
            </a:r>
            <a:r>
              <a:rPr lang="en-US" b="1">
                <a:solidFill>
                  <a:schemeClr val="tx1"/>
                </a:solidFill>
              </a:rPr>
              <a:t>c</a:t>
            </a:r>
            <a:r>
              <a:rPr lang="en-US">
                <a:solidFill>
                  <a:schemeClr val="tx1"/>
                </a:solidFill>
              </a:rPr>
              <a:t>ept</a:t>
            </a:r>
            <a:endParaRPr lang="en-GB" b="1">
              <a:solidFill>
                <a:schemeClr val="tx1"/>
              </a:solidFill>
            </a:endParaRPr>
          </a:p>
        </p:txBody>
      </p:sp>
      <p:sp>
        <p:nvSpPr>
          <p:cNvPr id="7" name="Subtitle 6"/>
          <p:cNvSpPr>
            <a:spLocks noGrp="1"/>
          </p:cNvSpPr>
          <p:nvPr>
            <p:ph type="subTitle" idx="1"/>
          </p:nvPr>
        </p:nvSpPr>
        <p:spPr>
          <a:xfrm>
            <a:off x="479190" y="3849539"/>
            <a:ext cx="3726880" cy="2359417"/>
          </a:xfrm>
        </p:spPr>
        <p:txBody>
          <a:bodyPr anchor="t">
            <a:normAutofit/>
          </a:bodyPr>
          <a:lstStyle/>
          <a:p>
            <a:pPr algn="r"/>
            <a:r>
              <a:rPr lang="en-US" sz="2800" b="1" i="1" dirty="0">
                <a:solidFill>
                  <a:schemeClr val="accent1">
                    <a:lumMod val="50000"/>
                  </a:schemeClr>
                </a:solidFill>
                <a:effectLst>
                  <a:outerShdw blurRad="38100" dist="38100" dir="2700000" algn="tl">
                    <a:srgbClr val="000000">
                      <a:alpha val="43137"/>
                    </a:srgbClr>
                  </a:outerShdw>
                </a:effectLst>
              </a:rPr>
              <a:t>Communication </a:t>
            </a:r>
            <a:r>
              <a:rPr lang="en-US" sz="2800" b="1" dirty="0">
                <a:solidFill>
                  <a:schemeClr val="accent1">
                    <a:lumMod val="50000"/>
                  </a:schemeClr>
                </a:solidFill>
                <a:effectLst>
                  <a:outerShdw blurRad="38100" dist="38100" dir="2700000" algn="tl">
                    <a:srgbClr val="000000">
                      <a:alpha val="43137"/>
                    </a:srgbClr>
                  </a:outerShdw>
                </a:effectLst>
              </a:rPr>
              <a:t>Skills</a:t>
            </a:r>
            <a:r>
              <a:rPr lang="en-US" sz="2800" b="1" dirty="0">
                <a:solidFill>
                  <a:schemeClr val="tx1"/>
                </a:solidFill>
              </a:rPr>
              <a:t>: Can speak Cantonese</a:t>
            </a:r>
          </a:p>
          <a:p>
            <a:pPr algn="r"/>
            <a:endParaRPr lang="en-US" sz="2800" b="1" dirty="0">
              <a:solidFill>
                <a:schemeClr val="tx1"/>
              </a:solidFill>
            </a:endParaRPr>
          </a:p>
          <a:p>
            <a:pPr algn="r"/>
            <a:r>
              <a:rPr lang="en-US" sz="2800" b="1" i="1" dirty="0">
                <a:solidFill>
                  <a:schemeClr val="accent1">
                    <a:lumMod val="50000"/>
                  </a:schemeClr>
                </a:solidFill>
                <a:effectLst>
                  <a:outerShdw blurRad="38100" dist="38100" dir="2700000" algn="tl">
                    <a:srgbClr val="000000">
                      <a:alpha val="43137"/>
                    </a:srgbClr>
                  </a:outerShdw>
                </a:effectLst>
              </a:rPr>
              <a:t>Creative</a:t>
            </a:r>
            <a:endParaRPr lang="en-GB" sz="2800" b="1" i="1" dirty="0">
              <a:solidFill>
                <a:schemeClr val="accent1">
                  <a:lumMod val="50000"/>
                </a:schemeClr>
              </a:solidFill>
              <a:effectLst>
                <a:outerShdw blurRad="38100" dist="38100" dir="2700000" algn="tl">
                  <a:srgbClr val="000000">
                    <a:alpha val="43137"/>
                  </a:srgbClr>
                </a:outerShdw>
              </a:effectLst>
            </a:endParaRPr>
          </a:p>
        </p:txBody>
      </p:sp>
      <p:cxnSp>
        <p:nvCxnSpPr>
          <p:cNvPr id="29" name="Straight Connector 28">
            <a:extLst>
              <a:ext uri="{FF2B5EF4-FFF2-40B4-BE49-F238E27FC236}">
                <a16:creationId xmlns:a16="http://schemas.microsoft.com/office/drawing/2014/main" id="{11E9621E-D18D-45F5-8B91-2FA8EBB096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3456" y="3765314"/>
            <a:ext cx="34975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F395312-E11B-4CEE-B99D-1C6A091C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2456" y="0"/>
            <a:ext cx="45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A277E21-4A22-4F4B-A859-7EC231AEA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321731"/>
            <a:ext cx="2949380"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形 2" descr="水花">
            <a:extLst>
              <a:ext uri="{FF2B5EF4-FFF2-40B4-BE49-F238E27FC236}">
                <a16:creationId xmlns:a16="http://schemas.microsoft.com/office/drawing/2014/main" id="{17B84B88-58FF-4FAB-B707-7D16059A38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7420" y="801822"/>
            <a:ext cx="2702052" cy="2702052"/>
          </a:xfrm>
          <a:prstGeom prst="rect">
            <a:avLst/>
          </a:prstGeom>
        </p:spPr>
      </p:pic>
      <p:sp>
        <p:nvSpPr>
          <p:cNvPr id="35" name="Rectangle 34">
            <a:extLst>
              <a:ext uri="{FF2B5EF4-FFF2-40B4-BE49-F238E27FC236}">
                <a16:creationId xmlns:a16="http://schemas.microsoft.com/office/drawing/2014/main" id="{54C05C7E-2D18-45A2-93F7-CDDC4526F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846" y="321732"/>
            <a:ext cx="1014521"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920AD80-D6EE-4F0C-8E89-B6263C2F2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4157447"/>
            <a:ext cx="1578562"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a:pPr>
                <a:spcAft>
                  <a:spcPts val="600"/>
                </a:spcAft>
              </a:pPr>
              <a:t>27</a:t>
            </a:fld>
            <a:endParaRPr lang="zh-TW" altLang="en-US"/>
          </a:p>
        </p:txBody>
      </p:sp>
      <p:sp>
        <p:nvSpPr>
          <p:cNvPr id="39" name="Rectangle 38">
            <a:extLst>
              <a:ext uri="{FF2B5EF4-FFF2-40B4-BE49-F238E27FC236}">
                <a16:creationId xmlns:a16="http://schemas.microsoft.com/office/drawing/2014/main" id="{6A045B26-F98C-4031-BC85-36A5A9E93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2968" y="4157447"/>
            <a:ext cx="2405032"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集體討論">
            <a:extLst>
              <a:ext uri="{FF2B5EF4-FFF2-40B4-BE49-F238E27FC236}">
                <a16:creationId xmlns:a16="http://schemas.microsoft.com/office/drawing/2014/main" id="{57297816-50D0-467E-BAA5-70AB400FB1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6713360" y="4321464"/>
            <a:ext cx="1984248" cy="1984248"/>
          </a:xfrm>
          <a:prstGeom prst="rect">
            <a:avLst/>
          </a:prstGeom>
        </p:spPr>
      </p:pic>
    </p:spTree>
    <p:extLst>
      <p:ext uri="{BB962C8B-B14F-4D97-AF65-F5344CB8AC3E}">
        <p14:creationId xmlns:p14="http://schemas.microsoft.com/office/powerpoint/2010/main" val="10122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2" name="Picture 6" descr="151,728 Energetic Stock Photos - Free &amp; Royalty-Free Stock Photos from  Dreamstime">
            <a:extLst>
              <a:ext uri="{FF2B5EF4-FFF2-40B4-BE49-F238E27FC236}">
                <a16:creationId xmlns:a16="http://schemas.microsoft.com/office/drawing/2014/main" id="{9DEB59AF-0B0C-F1AE-CC51-646EE7517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5" t="9091" r="4636"/>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40" name="Rectangle 4139">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itle 5"/>
          <p:cNvSpPr>
            <a:spLocks noGrp="1"/>
          </p:cNvSpPr>
          <p:nvPr>
            <p:ph type="ctrTitle"/>
          </p:nvPr>
        </p:nvSpPr>
        <p:spPr>
          <a:xfrm>
            <a:off x="342900" y="4960137"/>
            <a:ext cx="5829300" cy="1463040"/>
          </a:xfrm>
        </p:spPr>
        <p:txBody>
          <a:bodyPr>
            <a:normAutofit/>
          </a:bodyPr>
          <a:lstStyle/>
          <a:p>
            <a:r>
              <a:rPr lang="en-US" dirty="0">
                <a:solidFill>
                  <a:srgbClr val="FFFFFF"/>
                </a:solidFill>
              </a:rPr>
              <a:t>ACC</a:t>
            </a:r>
            <a:r>
              <a:rPr lang="en-US" b="1" dirty="0">
                <a:solidFill>
                  <a:srgbClr val="FFFFFF"/>
                </a:solidFill>
              </a:rPr>
              <a:t>E</a:t>
            </a:r>
            <a:r>
              <a:rPr lang="en-US" dirty="0">
                <a:solidFill>
                  <a:srgbClr val="FFFFFF"/>
                </a:solidFill>
              </a:rPr>
              <a:t>PT</a:t>
            </a:r>
            <a:endParaRPr lang="en-GB" b="1" dirty="0">
              <a:solidFill>
                <a:srgbClr val="FFFFFF"/>
              </a:solidFill>
            </a:endParaRPr>
          </a:p>
        </p:txBody>
      </p:sp>
      <p:sp>
        <p:nvSpPr>
          <p:cNvPr id="7" name="Subtitle 6"/>
          <p:cNvSpPr>
            <a:spLocks noGrp="1"/>
          </p:cNvSpPr>
          <p:nvPr>
            <p:ph type="subTitle" idx="1"/>
          </p:nvPr>
        </p:nvSpPr>
        <p:spPr>
          <a:xfrm>
            <a:off x="6457950" y="4960137"/>
            <a:ext cx="2400300" cy="1463040"/>
          </a:xfrm>
        </p:spPr>
        <p:txBody>
          <a:bodyPr>
            <a:normAutofit/>
          </a:bodyPr>
          <a:lstStyle/>
          <a:p>
            <a:r>
              <a:rPr lang="en-US" sz="4000" b="1" i="1" dirty="0">
                <a:solidFill>
                  <a:schemeClr val="accent4">
                    <a:lumMod val="40000"/>
                    <a:lumOff val="60000"/>
                  </a:schemeClr>
                </a:solidFill>
                <a:effectLst>
                  <a:outerShdw blurRad="38100" dist="38100" dir="2700000" algn="tl">
                    <a:srgbClr val="000000">
                      <a:alpha val="43137"/>
                    </a:srgbClr>
                  </a:outerShdw>
                </a:effectLst>
              </a:rPr>
              <a:t>Energetic</a:t>
            </a:r>
          </a:p>
        </p:txBody>
      </p:sp>
      <p:cxnSp>
        <p:nvCxnSpPr>
          <p:cNvPr id="4142" name="Straight Connector 4141">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z="900">
                <a:solidFill>
                  <a:srgbClr val="FFFFFF">
                    <a:alpha val="80000"/>
                  </a:srgbClr>
                </a:solidFill>
              </a:rPr>
              <a:pPr>
                <a:spcAft>
                  <a:spcPts val="600"/>
                </a:spcAft>
              </a:pPr>
              <a:t>28</a:t>
            </a:fld>
            <a:endParaRPr lang="zh-TW" altLang="en-US" sz="900">
              <a:solidFill>
                <a:srgbClr val="FFFFFF">
                  <a:alpha val="80000"/>
                </a:srgbClr>
              </a:solidFill>
            </a:endParaRPr>
          </a:p>
        </p:txBody>
      </p:sp>
    </p:spTree>
    <p:extLst>
      <p:ext uri="{BB962C8B-B14F-4D97-AF65-F5344CB8AC3E}">
        <p14:creationId xmlns:p14="http://schemas.microsoft.com/office/powerpoint/2010/main" val="52305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1" name="Rectangle 5140">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itle 5"/>
          <p:cNvSpPr>
            <a:spLocks noGrp="1"/>
          </p:cNvSpPr>
          <p:nvPr>
            <p:ph type="ctrTitle"/>
          </p:nvPr>
        </p:nvSpPr>
        <p:spPr>
          <a:xfrm>
            <a:off x="5940152" y="4984529"/>
            <a:ext cx="2392122" cy="1193977"/>
          </a:xfrm>
        </p:spPr>
        <p:txBody>
          <a:bodyPr>
            <a:normAutofit/>
          </a:bodyPr>
          <a:lstStyle/>
          <a:p>
            <a:r>
              <a:rPr lang="en-US" sz="5400" dirty="0">
                <a:solidFill>
                  <a:srgbClr val="FFFFFF"/>
                </a:solidFill>
              </a:rPr>
              <a:t>ACCE</a:t>
            </a:r>
            <a:r>
              <a:rPr lang="en-US" sz="5400" b="1" dirty="0">
                <a:solidFill>
                  <a:srgbClr val="FFFFFF"/>
                </a:solidFill>
              </a:rPr>
              <a:t>P</a:t>
            </a:r>
            <a:r>
              <a:rPr lang="en-US" sz="5400" dirty="0">
                <a:solidFill>
                  <a:srgbClr val="FFFFFF"/>
                </a:solidFill>
              </a:rPr>
              <a:t>T</a:t>
            </a:r>
            <a:endParaRPr lang="en-GB" sz="5400" dirty="0">
              <a:solidFill>
                <a:srgbClr val="FFFFFF"/>
              </a:solidFill>
            </a:endParaRPr>
          </a:p>
        </p:txBody>
      </p:sp>
      <p:sp>
        <p:nvSpPr>
          <p:cNvPr id="7" name="Subtitle 6"/>
          <p:cNvSpPr>
            <a:spLocks noGrp="1"/>
          </p:cNvSpPr>
          <p:nvPr>
            <p:ph type="subTitle" idx="1"/>
          </p:nvPr>
        </p:nvSpPr>
        <p:spPr>
          <a:xfrm>
            <a:off x="1835696" y="4862489"/>
            <a:ext cx="4344516" cy="1463040"/>
          </a:xfrm>
        </p:spPr>
        <p:txBody>
          <a:bodyPr>
            <a:normAutofit/>
          </a:bodyPr>
          <a:lstStyle/>
          <a:p>
            <a:pPr algn="r"/>
            <a:r>
              <a:rPr lang="en-US" sz="2800" b="1" i="1" dirty="0">
                <a:solidFill>
                  <a:schemeClr val="accent1">
                    <a:lumMod val="50000"/>
                  </a:schemeClr>
                </a:solidFill>
                <a:effectLst>
                  <a:outerShdw blurRad="38100" dist="38100" dir="2700000" algn="tl">
                    <a:srgbClr val="000000">
                      <a:alpha val="43137"/>
                    </a:srgbClr>
                  </a:outerShdw>
                </a:effectLst>
              </a:rPr>
              <a:t>Potentials of service users</a:t>
            </a:r>
          </a:p>
          <a:p>
            <a:pPr algn="r"/>
            <a:r>
              <a:rPr lang="en-US" sz="2800" b="1" i="1" dirty="0">
                <a:solidFill>
                  <a:schemeClr val="accent1">
                    <a:lumMod val="50000"/>
                  </a:schemeClr>
                </a:solidFill>
                <a:effectLst>
                  <a:outerShdw blurRad="38100" dist="38100" dir="2700000" algn="tl">
                    <a:srgbClr val="000000">
                      <a:alpha val="43137"/>
                    </a:srgbClr>
                  </a:outerShdw>
                </a:effectLst>
              </a:rPr>
              <a:t>Person-</a:t>
            </a:r>
            <a:r>
              <a:rPr lang="en-US" sz="2800" b="1" i="1" dirty="0" err="1">
                <a:solidFill>
                  <a:schemeClr val="accent1">
                    <a:lumMod val="50000"/>
                  </a:schemeClr>
                </a:solidFill>
                <a:effectLst>
                  <a:outerShdw blurRad="38100" dist="38100" dir="2700000" algn="tl">
                    <a:srgbClr val="000000">
                      <a:alpha val="43137"/>
                    </a:srgbClr>
                  </a:outerShdw>
                </a:effectLst>
              </a:rPr>
              <a:t>Centred</a:t>
            </a:r>
            <a:endParaRPr lang="en-GB" sz="2800" b="1" i="1" dirty="0">
              <a:solidFill>
                <a:schemeClr val="accent1">
                  <a:lumMod val="50000"/>
                </a:schemeClr>
              </a:solidFill>
              <a:effectLst>
                <a:outerShdw blurRad="38100" dist="38100" dir="2700000" algn="tl">
                  <a:srgbClr val="000000">
                    <a:alpha val="43137"/>
                  </a:srgbClr>
                </a:outerShdw>
              </a:effectLst>
            </a:endParaRPr>
          </a:p>
        </p:txBody>
      </p:sp>
      <p:sp useBgFill="1">
        <p:nvSpPr>
          <p:cNvPr id="5143" name="Rectangle 5142">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圖片 7" descr="一張含有 兒童藝術, 設計 的圖片&#10;&#10;AI 產生的內容可能不正確。">
            <a:extLst>
              <a:ext uri="{FF2B5EF4-FFF2-40B4-BE49-F238E27FC236}">
                <a16:creationId xmlns:a16="http://schemas.microsoft.com/office/drawing/2014/main" id="{92ED4C93-D801-1BF3-4CB4-8D6EC6296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74" y="775676"/>
            <a:ext cx="4026789" cy="3020091"/>
          </a:xfrm>
          <a:prstGeom prst="rect">
            <a:avLst/>
          </a:prstGeom>
        </p:spPr>
      </p:pic>
      <p:cxnSp>
        <p:nvCxnSpPr>
          <p:cNvPr id="5145" name="Straight Connector 5144">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Person Centred Planning">
            <a:extLst>
              <a:ext uri="{FF2B5EF4-FFF2-40B4-BE49-F238E27FC236}">
                <a16:creationId xmlns:a16="http://schemas.microsoft.com/office/drawing/2014/main" id="{5172FD8E-4831-40E6-16B0-9C1AB66B9F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31075" y="484632"/>
            <a:ext cx="3851179" cy="3602181"/>
          </a:xfrm>
          <a:prstGeom prst="rect">
            <a:avLst/>
          </a:prstGeom>
          <a:noFill/>
          <a:extLst>
            <a:ext uri="{909E8E84-426E-40DD-AFC4-6F175D3DCCD1}">
              <a14:hiddenFill xmlns:a14="http://schemas.microsoft.com/office/drawing/2010/main">
                <a:solidFill>
                  <a:srgbClr val="FFFFFF"/>
                </a:solidFill>
              </a14:hiddenFill>
            </a:ext>
          </a:extLst>
        </p:spPr>
      </p:pic>
      <p:cxnSp>
        <p:nvCxnSpPr>
          <p:cNvPr id="5147" name="Straight Connector 5146">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z="900">
                <a:solidFill>
                  <a:srgbClr val="FFFFFF">
                    <a:alpha val="80000"/>
                  </a:srgbClr>
                </a:solidFill>
              </a:rPr>
              <a:pPr>
                <a:spcAft>
                  <a:spcPts val="600"/>
                </a:spcAft>
              </a:pPr>
              <a:t>29</a:t>
            </a:fld>
            <a:endParaRPr lang="zh-TW" altLang="en-US" sz="900">
              <a:solidFill>
                <a:srgbClr val="FFFFFF">
                  <a:alpha val="80000"/>
                </a:srgbClr>
              </a:solidFill>
            </a:endParaRPr>
          </a:p>
        </p:txBody>
      </p:sp>
    </p:spTree>
    <p:extLst>
      <p:ext uri="{BB962C8B-B14F-4D97-AF65-F5344CB8AC3E}">
        <p14:creationId xmlns:p14="http://schemas.microsoft.com/office/powerpoint/2010/main" val="39589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92C2DBF5-1D3B-4C42-9940-73F8C0210736}"/>
              </a:ext>
            </a:extLst>
          </p:cNvPr>
          <p:cNvSpPr>
            <a:spLocks noGrp="1"/>
          </p:cNvSpPr>
          <p:nvPr>
            <p:ph type="title"/>
          </p:nvPr>
        </p:nvSpPr>
        <p:spPr/>
        <p:txBody>
          <a:bodyPr>
            <a:normAutofit fontScale="90000"/>
          </a:bodyPr>
          <a:lstStyle/>
          <a:p>
            <a:r>
              <a:rPr lang="en-US" altLang="zh-HK" dirty="0"/>
              <a:t>Major objectives of Hong Kong Rehabilitation Services</a:t>
            </a:r>
            <a:br>
              <a:rPr lang="zh-HK" altLang="en-US" dirty="0"/>
            </a:br>
            <a:endParaRPr lang="zh-HK" altLang="en-US" dirty="0"/>
          </a:p>
        </p:txBody>
      </p:sp>
      <p:sp>
        <p:nvSpPr>
          <p:cNvPr id="4" name="Footer Placeholder 3">
            <a:extLst>
              <a:ext uri="{FF2B5EF4-FFF2-40B4-BE49-F238E27FC236}">
                <a16:creationId xmlns:a16="http://schemas.microsoft.com/office/drawing/2014/main" id="{CB63C446-19B3-4F4F-B0F5-2BDD524DE2D9}"/>
              </a:ext>
            </a:extLst>
          </p:cNvPr>
          <p:cNvSpPr>
            <a:spLocks noGrp="1"/>
          </p:cNvSpPr>
          <p:nvPr>
            <p:ph type="ftr" sz="quarter" idx="11"/>
          </p:nvPr>
        </p:nvSpPr>
        <p:spPr/>
        <p:txBody>
          <a:bodyPr/>
          <a:lstStyle/>
          <a:p>
            <a:endParaRPr lang="zh-TW" altLang="en-US" dirty="0"/>
          </a:p>
        </p:txBody>
      </p:sp>
      <p:sp>
        <p:nvSpPr>
          <p:cNvPr id="5" name="Slide Number Placeholder 4">
            <a:extLst>
              <a:ext uri="{FF2B5EF4-FFF2-40B4-BE49-F238E27FC236}">
                <a16:creationId xmlns:a16="http://schemas.microsoft.com/office/drawing/2014/main" id="{E13938BA-8C11-4E2E-B2C2-8F4857947F64}"/>
              </a:ext>
            </a:extLst>
          </p:cNvPr>
          <p:cNvSpPr>
            <a:spLocks noGrp="1"/>
          </p:cNvSpPr>
          <p:nvPr>
            <p:ph type="sldNum" sz="quarter" idx="12"/>
          </p:nvPr>
        </p:nvSpPr>
        <p:spPr/>
        <p:txBody>
          <a:bodyPr/>
          <a:lstStyle/>
          <a:p>
            <a:fld id="{0DE460BA-1742-4B49-A7E4-0C1D15F8978D}" type="slidenum">
              <a:rPr lang="zh-TW" altLang="en-US" smtClean="0"/>
              <a:pPr/>
              <a:t>3</a:t>
            </a:fld>
            <a:endParaRPr lang="zh-TW" altLang="en-US"/>
          </a:p>
        </p:txBody>
      </p:sp>
      <p:graphicFrame>
        <p:nvGraphicFramePr>
          <p:cNvPr id="2" name="資料庫圖表 1">
            <a:extLst>
              <a:ext uri="{FF2B5EF4-FFF2-40B4-BE49-F238E27FC236}">
                <a16:creationId xmlns:a16="http://schemas.microsoft.com/office/drawing/2014/main" id="{CC8084A9-AA27-4C7A-BB57-3B067FA84044}"/>
              </a:ext>
            </a:extLst>
          </p:cNvPr>
          <p:cNvGraphicFramePr/>
          <p:nvPr>
            <p:extLst>
              <p:ext uri="{D42A27DB-BD31-4B8C-83A1-F6EECF244321}">
                <p14:modId xmlns:p14="http://schemas.microsoft.com/office/powerpoint/2010/main" val="346686856"/>
              </p:ext>
            </p:extLst>
          </p:nvPr>
        </p:nvGraphicFramePr>
        <p:xfrm>
          <a:off x="1129165" y="1440858"/>
          <a:ext cx="7200800" cy="4646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118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Teamwork Team Together Collaboration Reunión Oficina Brainstorming Concept  Fotos, Retratos, Imágenes Y Fotografía De Archivo Libres De Derecho. Image  39196950.">
            <a:extLst>
              <a:ext uri="{FF2B5EF4-FFF2-40B4-BE49-F238E27FC236}">
                <a16:creationId xmlns:a16="http://schemas.microsoft.com/office/drawing/2014/main" id="{1614076F-6044-C801-4C94-D6F8F81A3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7"/>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itle 5"/>
          <p:cNvSpPr>
            <a:spLocks noGrp="1"/>
          </p:cNvSpPr>
          <p:nvPr>
            <p:ph type="ctrTitle"/>
          </p:nvPr>
        </p:nvSpPr>
        <p:spPr>
          <a:xfrm>
            <a:off x="342900" y="4960137"/>
            <a:ext cx="5829300" cy="1463040"/>
          </a:xfrm>
        </p:spPr>
        <p:txBody>
          <a:bodyPr>
            <a:normAutofit/>
          </a:bodyPr>
          <a:lstStyle/>
          <a:p>
            <a:r>
              <a:rPr lang="en-US" dirty="0">
                <a:solidFill>
                  <a:srgbClr val="FFFFFF"/>
                </a:solidFill>
              </a:rPr>
              <a:t>ACCEP</a:t>
            </a:r>
            <a:r>
              <a:rPr lang="en-US" b="1" dirty="0">
                <a:solidFill>
                  <a:srgbClr val="FFFFFF"/>
                </a:solidFill>
              </a:rPr>
              <a:t>T</a:t>
            </a:r>
            <a:endParaRPr lang="en-GB" b="1" dirty="0">
              <a:solidFill>
                <a:srgbClr val="FFFFFF"/>
              </a:solidFill>
            </a:endParaRPr>
          </a:p>
        </p:txBody>
      </p:sp>
      <p:sp>
        <p:nvSpPr>
          <p:cNvPr id="7" name="Subtitle 6"/>
          <p:cNvSpPr>
            <a:spLocks noGrp="1"/>
          </p:cNvSpPr>
          <p:nvPr>
            <p:ph type="subTitle" idx="1"/>
          </p:nvPr>
        </p:nvSpPr>
        <p:spPr>
          <a:xfrm>
            <a:off x="6457950" y="4960137"/>
            <a:ext cx="2400300" cy="1463040"/>
          </a:xfrm>
        </p:spPr>
        <p:txBody>
          <a:bodyPr>
            <a:normAutofit/>
          </a:bodyPr>
          <a:lstStyle/>
          <a:p>
            <a:r>
              <a:rPr lang="en-US" sz="4000" b="1" i="1" dirty="0">
                <a:solidFill>
                  <a:schemeClr val="accent2">
                    <a:lumMod val="40000"/>
                    <a:lumOff val="60000"/>
                  </a:schemeClr>
                </a:solidFill>
                <a:effectLst>
                  <a:outerShdw blurRad="38100" dist="38100" dir="2700000" algn="tl">
                    <a:srgbClr val="000000">
                      <a:alpha val="43137"/>
                    </a:srgbClr>
                  </a:outerShdw>
                </a:effectLst>
              </a:rPr>
              <a:t>Teamwork</a:t>
            </a:r>
            <a:endParaRPr lang="en-GB" b="1" i="1" dirty="0">
              <a:solidFill>
                <a:schemeClr val="accent2">
                  <a:lumMod val="40000"/>
                  <a:lumOff val="60000"/>
                </a:schemeClr>
              </a:solidFill>
              <a:effectLst>
                <a:outerShdw blurRad="38100" dist="38100" dir="2700000" algn="tl">
                  <a:srgbClr val="000000">
                    <a:alpha val="43137"/>
                  </a:srgbClr>
                </a:outerShdw>
              </a:effectLst>
            </a:endParaRPr>
          </a:p>
        </p:txBody>
      </p:sp>
      <p:cxnSp>
        <p:nvCxnSpPr>
          <p:cNvPr id="6155" name="Straight Connector 6154">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z="900">
                <a:solidFill>
                  <a:srgbClr val="FFFFFF">
                    <a:alpha val="80000"/>
                  </a:srgbClr>
                </a:solidFill>
              </a:rPr>
              <a:pPr>
                <a:spcAft>
                  <a:spcPts val="600"/>
                </a:spcAft>
              </a:pPr>
              <a:t>30</a:t>
            </a:fld>
            <a:endParaRPr lang="zh-TW" altLang="en-US" sz="900">
              <a:solidFill>
                <a:srgbClr val="FFFFFF">
                  <a:alpha val="80000"/>
                </a:srgbClr>
              </a:solidFill>
            </a:endParaRPr>
          </a:p>
        </p:txBody>
      </p:sp>
    </p:spTree>
    <p:extLst>
      <p:ext uri="{BB962C8B-B14F-4D97-AF65-F5344CB8AC3E}">
        <p14:creationId xmlns:p14="http://schemas.microsoft.com/office/powerpoint/2010/main" val="88532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2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E460BA-1742-4B49-A7E4-0C1D15F8978D}" type="slidenum">
              <a:rPr lang="zh-TW" altLang="en-US" smtClean="0"/>
              <a:pPr/>
              <a:t>31</a:t>
            </a:fld>
            <a:endParaRPr lang="zh-TW" altLang="en-US"/>
          </a:p>
        </p:txBody>
      </p:sp>
      <p:sp>
        <p:nvSpPr>
          <p:cNvPr id="6" name="Title 5"/>
          <p:cNvSpPr>
            <a:spLocks noGrp="1"/>
          </p:cNvSpPr>
          <p:nvPr>
            <p:ph type="title" idx="4294967295"/>
          </p:nvPr>
        </p:nvSpPr>
        <p:spPr>
          <a:xfrm>
            <a:off x="0" y="3105150"/>
            <a:ext cx="8372475" cy="990600"/>
          </a:xfrm>
        </p:spPr>
        <p:txBody>
          <a:bodyPr>
            <a:noAutofit/>
          </a:bodyPr>
          <a:lstStyle/>
          <a:p>
            <a:pPr algn="ctr"/>
            <a:r>
              <a:rPr lang="en-US" sz="9600" b="1" dirty="0">
                <a:effectLst>
                  <a:outerShdw blurRad="38100" dist="38100" dir="2700000" algn="tl">
                    <a:srgbClr val="000000">
                      <a:alpha val="43137"/>
                    </a:srgbClr>
                  </a:outerShdw>
                </a:effectLst>
              </a:rPr>
              <a:t>ACCEPT</a:t>
            </a:r>
            <a:endParaRPr lang="en-GB"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575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892 0 0.125 0.05602 0.125 0.125 C 0.125 0.19398 0.06892 0.25 0 0.25 C -0.06892 0.25 -0.125 0.19398 -0.125 0.125 C -0.125 0.05602 -0.06892 0 0 0 Z " pathEditMode="relative" rAng="0" ptsTypes="AAAAA">
                                      <p:cBhvr>
                                        <p:cTn id="6" dur="2000" fill="hold"/>
                                        <p:tgtEl>
                                          <p:spTgt spid="6"/>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482601" y="643467"/>
            <a:ext cx="2561709" cy="5571066"/>
          </a:xfrm>
        </p:spPr>
        <p:txBody>
          <a:bodyPr vert="horz" lIns="91440" tIns="45720" rIns="91440" bIns="45720" rtlCol="0" anchor="ctr">
            <a:normAutofit/>
          </a:bodyPr>
          <a:lstStyle/>
          <a:p>
            <a:r>
              <a:rPr lang="en-US" altLang="zh-TW" sz="3100" kern="1200" cap="all" spc="100" baseline="0">
                <a:solidFill>
                  <a:srgbClr val="FFFFFF"/>
                </a:solidFill>
                <a:latin typeface="+mj-lt"/>
                <a:ea typeface="+mj-ea"/>
                <a:cs typeface="+mj-cs"/>
              </a:rPr>
              <a:t>Correspondence of Setting Coordinator</a:t>
            </a:r>
          </a:p>
        </p:txBody>
      </p:sp>
      <p:sp>
        <p:nvSpPr>
          <p:cNvPr id="4" name="投影片編號版面配置區 3"/>
          <p:cNvSpPr>
            <a:spLocks noGrp="1"/>
          </p:cNvSpPr>
          <p:nvPr>
            <p:ph type="sldNum" sz="quarter" idx="12"/>
          </p:nvPr>
        </p:nvSpPr>
        <p:spPr>
          <a:xfrm>
            <a:off x="8127999" y="6470704"/>
            <a:ext cx="730251" cy="274320"/>
          </a:xfrm>
        </p:spPr>
        <p:txBody>
          <a:bodyPr vert="horz" lIns="91440" tIns="45720" rIns="91440" bIns="45720" rtlCol="0" anchor="ctr">
            <a:normAutofit/>
          </a:bodyPr>
          <a:lstStyle/>
          <a:p>
            <a:pPr>
              <a:spcAft>
                <a:spcPts val="600"/>
              </a:spcAft>
            </a:pPr>
            <a:fld id="{0DE460BA-1742-4B49-A7E4-0C1D15F8978D}" type="slidenum">
              <a:rPr lang="en-US" altLang="zh-TW" kern="1200" dirty="0">
                <a:solidFill>
                  <a:schemeClr val="tx1">
                    <a:lumMod val="95000"/>
                    <a:lumOff val="5000"/>
                  </a:schemeClr>
                </a:solidFill>
                <a:latin typeface="+mj-lt"/>
                <a:ea typeface="+mn-ea"/>
                <a:cs typeface="+mn-cs"/>
              </a:rPr>
              <a:pPr>
                <a:spcAft>
                  <a:spcPts val="600"/>
                </a:spcAft>
              </a:pPr>
              <a:t>32</a:t>
            </a:fld>
            <a:endParaRPr lang="en-US" altLang="zh-TW" kern="1200" dirty="0">
              <a:solidFill>
                <a:schemeClr val="tx1">
                  <a:lumMod val="95000"/>
                  <a:lumOff val="5000"/>
                </a:schemeClr>
              </a:solidFill>
              <a:latin typeface="+mj-lt"/>
              <a:ea typeface="+mn-ea"/>
              <a:cs typeface="+mn-cs"/>
            </a:endParaRPr>
          </a:p>
        </p:txBody>
      </p:sp>
      <p:graphicFrame>
        <p:nvGraphicFramePr>
          <p:cNvPr id="8" name="Content Placeholder 5">
            <a:extLst>
              <a:ext uri="{FF2B5EF4-FFF2-40B4-BE49-F238E27FC236}">
                <a16:creationId xmlns:a16="http://schemas.microsoft.com/office/drawing/2014/main" id="{7C16C3BF-22F7-4F6A-2508-BAD37DD71AD1}"/>
              </a:ext>
            </a:extLst>
          </p:cNvPr>
          <p:cNvGraphicFramePr>
            <a:graphicFrameLocks noGrp="1"/>
          </p:cNvGraphicFramePr>
          <p:nvPr>
            <p:ph sz="half" idx="2"/>
            <p:extLst>
              <p:ext uri="{D42A27DB-BD31-4B8C-83A1-F6EECF244321}">
                <p14:modId xmlns:p14="http://schemas.microsoft.com/office/powerpoint/2010/main" val="2000714780"/>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標題 5">
            <a:extLst>
              <a:ext uri="{FF2B5EF4-FFF2-40B4-BE49-F238E27FC236}">
                <a16:creationId xmlns:a16="http://schemas.microsoft.com/office/drawing/2014/main" id="{C141823B-A9C9-4892-AA88-69CD82D261E3}"/>
              </a:ext>
            </a:extLst>
          </p:cNvPr>
          <p:cNvSpPr>
            <a:spLocks noGrp="1"/>
          </p:cNvSpPr>
          <p:nvPr>
            <p:ph type="title"/>
          </p:nvPr>
        </p:nvSpPr>
        <p:spPr>
          <a:xfrm>
            <a:off x="482601" y="643467"/>
            <a:ext cx="2561709" cy="5571066"/>
          </a:xfrm>
        </p:spPr>
        <p:txBody>
          <a:bodyPr>
            <a:normAutofit/>
          </a:bodyPr>
          <a:lstStyle/>
          <a:p>
            <a:r>
              <a:rPr lang="en-US" altLang="zh-HK" dirty="0">
                <a:solidFill>
                  <a:srgbClr val="FFFFFF"/>
                </a:solidFill>
              </a:rPr>
              <a:t>Estimated Number of Disabilities in 2023</a:t>
            </a:r>
            <a:endParaRPr lang="zh-HK" altLang="en-US" dirty="0">
              <a:solidFill>
                <a:srgbClr val="FFFFFF"/>
              </a:solidFill>
            </a:endParaRPr>
          </a:p>
        </p:txBody>
      </p:sp>
      <p:sp>
        <p:nvSpPr>
          <p:cNvPr id="4" name="頁尾版面配置區 3">
            <a:extLst>
              <a:ext uri="{FF2B5EF4-FFF2-40B4-BE49-F238E27FC236}">
                <a16:creationId xmlns:a16="http://schemas.microsoft.com/office/drawing/2014/main" id="{4992EC12-669D-42B6-B832-221D5A981693}"/>
              </a:ext>
            </a:extLst>
          </p:cNvPr>
          <p:cNvSpPr>
            <a:spLocks noGrp="1"/>
          </p:cNvSpPr>
          <p:nvPr>
            <p:ph type="ftr" sz="quarter" idx="11"/>
          </p:nvPr>
        </p:nvSpPr>
        <p:spPr>
          <a:xfrm>
            <a:off x="3632199" y="6470704"/>
            <a:ext cx="4426094" cy="274320"/>
          </a:xfrm>
        </p:spPr>
        <p:txBody>
          <a:bodyPr>
            <a:normAutofit/>
          </a:bodyPr>
          <a:lstStyle/>
          <a:p>
            <a:pPr>
              <a:spcAft>
                <a:spcPts val="600"/>
              </a:spcAft>
            </a:pPr>
            <a:r>
              <a:rPr lang="en-US" altLang="zh-TW"/>
              <a:t>The Census and Statics Department  2020</a:t>
            </a:r>
            <a:endParaRPr lang="zh-TW" altLang="en-US"/>
          </a:p>
        </p:txBody>
      </p:sp>
      <p:sp>
        <p:nvSpPr>
          <p:cNvPr id="5" name="投影片編號版面配置區 4">
            <a:extLst>
              <a:ext uri="{FF2B5EF4-FFF2-40B4-BE49-F238E27FC236}">
                <a16:creationId xmlns:a16="http://schemas.microsoft.com/office/drawing/2014/main" id="{3EED86DF-598F-4DB4-9A65-D66D22B40248}"/>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4</a:t>
            </a:fld>
            <a:endParaRPr lang="zh-TW" altLang="en-US"/>
          </a:p>
        </p:txBody>
      </p:sp>
      <p:graphicFrame>
        <p:nvGraphicFramePr>
          <p:cNvPr id="20" name="內容版面配置區 6">
            <a:extLst>
              <a:ext uri="{FF2B5EF4-FFF2-40B4-BE49-F238E27FC236}">
                <a16:creationId xmlns:a16="http://schemas.microsoft.com/office/drawing/2014/main" id="{7B51CF1E-4AA8-53E0-3313-16EC3740628F}"/>
              </a:ext>
            </a:extLst>
          </p:cNvPr>
          <p:cNvGraphicFramePr>
            <a:graphicFrameLocks noGrp="1"/>
          </p:cNvGraphicFramePr>
          <p:nvPr>
            <p:ph idx="1"/>
            <p:extLst>
              <p:ext uri="{D42A27DB-BD31-4B8C-83A1-F6EECF244321}">
                <p14:modId xmlns:p14="http://schemas.microsoft.com/office/powerpoint/2010/main" val="291117830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38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標題 5">
            <a:extLst>
              <a:ext uri="{FF2B5EF4-FFF2-40B4-BE49-F238E27FC236}">
                <a16:creationId xmlns:a16="http://schemas.microsoft.com/office/drawing/2014/main" id="{826D9094-07A5-4F82-BFA3-2399FBBBAF27}"/>
              </a:ext>
            </a:extLst>
          </p:cNvPr>
          <p:cNvSpPr>
            <a:spLocks noGrp="1"/>
          </p:cNvSpPr>
          <p:nvPr>
            <p:ph type="title"/>
          </p:nvPr>
        </p:nvSpPr>
        <p:spPr>
          <a:xfrm>
            <a:off x="768096" y="585216"/>
            <a:ext cx="2834314" cy="1499616"/>
          </a:xfrm>
        </p:spPr>
        <p:txBody>
          <a:bodyPr vert="horz" lIns="91440" tIns="45720" rIns="91440" bIns="45720" rtlCol="0">
            <a:normAutofit/>
          </a:bodyPr>
          <a:lstStyle/>
          <a:p>
            <a:r>
              <a:rPr lang="en-US" altLang="zh-HK" sz="2800" spc="200">
                <a:solidFill>
                  <a:srgbClr val="FFFFFF"/>
                </a:solidFill>
              </a:rPr>
              <a:t>Estimated Number of Disabilities in 2023</a:t>
            </a:r>
          </a:p>
        </p:txBody>
      </p:sp>
      <p:cxnSp>
        <p:nvCxnSpPr>
          <p:cNvPr id="33" name="Straight Connector 3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7CE314DB-4967-4CA7-9166-6F2399631841}"/>
              </a:ext>
            </a:extLst>
          </p:cNvPr>
          <p:cNvSpPr>
            <a:spLocks noGrp="1"/>
          </p:cNvSpPr>
          <p:nvPr>
            <p:ph idx="1"/>
          </p:nvPr>
        </p:nvSpPr>
        <p:spPr>
          <a:xfrm>
            <a:off x="768096" y="2286000"/>
            <a:ext cx="2843784" cy="3931920"/>
          </a:xfrm>
        </p:spPr>
        <p:txBody>
          <a:bodyPr vert="horz" lIns="91440" tIns="45720" rIns="91440" bIns="45720" rtlCol="0">
            <a:normAutofit/>
          </a:bodyPr>
          <a:lstStyle/>
          <a:p>
            <a:pPr marL="0" indent="0">
              <a:spcBef>
                <a:spcPts val="0"/>
              </a:spcBef>
              <a:buNone/>
            </a:pPr>
            <a:r>
              <a:rPr lang="en-US" altLang="zh-HK" sz="1200" dirty="0">
                <a:solidFill>
                  <a:srgbClr val="FFFFFF"/>
                </a:solidFill>
              </a:rPr>
              <a:t>Source: Census and Statistic Dept. 2023</a:t>
            </a:r>
          </a:p>
        </p:txBody>
      </p:sp>
      <p:pic>
        <p:nvPicPr>
          <p:cNvPr id="10" name="圖片 9" descr="一張含有 文字, 圓形, 螢幕擷取畫面, 鮮豔 的圖片&#10;&#10;AI 產生的內容可能不正確。">
            <a:extLst>
              <a:ext uri="{FF2B5EF4-FFF2-40B4-BE49-F238E27FC236}">
                <a16:creationId xmlns:a16="http://schemas.microsoft.com/office/drawing/2014/main" id="{75E83193-0843-0A48-87D6-46DD0DBEA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411" y="980728"/>
            <a:ext cx="5042589" cy="4139928"/>
          </a:xfrm>
          <a:prstGeom prst="rect">
            <a:avLst/>
          </a:prstGeom>
        </p:spPr>
      </p:pic>
      <p:sp>
        <p:nvSpPr>
          <p:cNvPr id="4" name="頁尾版面配置區 3">
            <a:extLst>
              <a:ext uri="{FF2B5EF4-FFF2-40B4-BE49-F238E27FC236}">
                <a16:creationId xmlns:a16="http://schemas.microsoft.com/office/drawing/2014/main" id="{B9701C9D-7D73-4F87-8626-352C2C03F932}"/>
              </a:ext>
            </a:extLst>
          </p:cNvPr>
          <p:cNvSpPr>
            <a:spLocks noGrp="1"/>
          </p:cNvSpPr>
          <p:nvPr>
            <p:ph type="ftr" sz="quarter" idx="11"/>
          </p:nvPr>
        </p:nvSpPr>
        <p:spPr>
          <a:xfrm>
            <a:off x="3632199" y="6470704"/>
            <a:ext cx="4426094" cy="274320"/>
          </a:xfrm>
        </p:spPr>
        <p:txBody>
          <a:bodyPr vert="horz" lIns="91440" tIns="45720" rIns="91440" bIns="45720" rtlCol="0">
            <a:normAutofit/>
          </a:bodyPr>
          <a:lstStyle/>
          <a:p>
            <a:endParaRPr lang="en-US" altLang="zh-TW" kern="1200" cap="all" baseline="0">
              <a:latin typeface="+mj-lt"/>
              <a:ea typeface="+mn-ea"/>
              <a:cs typeface="+mn-cs"/>
            </a:endParaRPr>
          </a:p>
        </p:txBody>
      </p:sp>
      <p:sp>
        <p:nvSpPr>
          <p:cNvPr id="5" name="投影片編號版面配置區 4">
            <a:extLst>
              <a:ext uri="{FF2B5EF4-FFF2-40B4-BE49-F238E27FC236}">
                <a16:creationId xmlns:a16="http://schemas.microsoft.com/office/drawing/2014/main" id="{F9D2B074-5C5D-4EF2-B137-21703956FC08}"/>
              </a:ext>
            </a:extLst>
          </p:cNvPr>
          <p:cNvSpPr>
            <a:spLocks noGrp="1"/>
          </p:cNvSpPr>
          <p:nvPr>
            <p:ph type="sldNum" sz="quarter" idx="12"/>
          </p:nvPr>
        </p:nvSpPr>
        <p:spPr>
          <a:xfrm>
            <a:off x="8127999" y="6470704"/>
            <a:ext cx="730251" cy="274320"/>
          </a:xfrm>
        </p:spPr>
        <p:txBody>
          <a:bodyPr vert="horz" lIns="91440" tIns="45720" rIns="91440" bIns="45720" rtlCol="0">
            <a:normAutofit/>
          </a:bodyPr>
          <a:lstStyle/>
          <a:p>
            <a:pPr>
              <a:spcAft>
                <a:spcPts val="600"/>
              </a:spcAft>
            </a:pPr>
            <a:fld id="{0DE460BA-1742-4B49-A7E4-0C1D15F8978D}" type="slidenum">
              <a:rPr lang="en-US" altLang="zh-TW" kern="1200" dirty="0">
                <a:latin typeface="+mj-lt"/>
                <a:ea typeface="+mn-ea"/>
                <a:cs typeface="+mn-cs"/>
              </a:rPr>
              <a:pPr>
                <a:spcAft>
                  <a:spcPts val="600"/>
                </a:spcAft>
              </a:pPr>
              <a:t>5</a:t>
            </a:fld>
            <a:endParaRPr lang="en-US" altLang="zh-TW" kern="1200">
              <a:latin typeface="+mj-lt"/>
              <a:ea typeface="+mn-ea"/>
              <a:cs typeface="+mn-cs"/>
            </a:endParaRPr>
          </a:p>
        </p:txBody>
      </p:sp>
    </p:spTree>
    <p:extLst>
      <p:ext uri="{BB962C8B-B14F-4D97-AF65-F5344CB8AC3E}">
        <p14:creationId xmlns:p14="http://schemas.microsoft.com/office/powerpoint/2010/main" val="1747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4CDED13B-94C8-2151-799C-BB39C9AC5D44}"/>
              </a:ext>
            </a:extLst>
          </p:cNvPr>
          <p:cNvSpPr>
            <a:spLocks noGrp="1"/>
          </p:cNvSpPr>
          <p:nvPr>
            <p:ph type="title"/>
          </p:nvPr>
        </p:nvSpPr>
        <p:spPr>
          <a:xfrm>
            <a:off x="723591" y="804333"/>
            <a:ext cx="2543925" cy="5249334"/>
          </a:xfrm>
        </p:spPr>
        <p:txBody>
          <a:bodyPr>
            <a:normAutofit/>
          </a:bodyPr>
          <a:lstStyle/>
          <a:p>
            <a:pPr algn="r"/>
            <a:r>
              <a:rPr lang="en-US" altLang="zh-HK" sz="2800" b="1" dirty="0">
                <a:solidFill>
                  <a:srgbClr val="FFFFFF"/>
                </a:solidFill>
              </a:rPr>
              <a:t>Role of Social Workers in Rehabilitation services:</a:t>
            </a:r>
            <a:br>
              <a:rPr lang="en-US" altLang="zh-HK" sz="2800" dirty="0">
                <a:solidFill>
                  <a:srgbClr val="FFFFFF"/>
                </a:solidFill>
              </a:rPr>
            </a:br>
            <a:endParaRPr lang="zh-HK" altLang="en-US" sz="2800" dirty="0">
              <a:solidFill>
                <a:srgbClr val="FFFFFF"/>
              </a:solidFill>
            </a:endParaRPr>
          </a:p>
        </p:txBody>
      </p:sp>
      <p:sp>
        <p:nvSpPr>
          <p:cNvPr id="3" name="內容版面配置區 2">
            <a:extLst>
              <a:ext uri="{FF2B5EF4-FFF2-40B4-BE49-F238E27FC236}">
                <a16:creationId xmlns:a16="http://schemas.microsoft.com/office/drawing/2014/main" id="{1855D073-A55A-E903-9E6F-7FF6AC01541C}"/>
              </a:ext>
            </a:extLst>
          </p:cNvPr>
          <p:cNvSpPr>
            <a:spLocks noGrp="1"/>
          </p:cNvSpPr>
          <p:nvPr>
            <p:ph idx="1"/>
          </p:nvPr>
        </p:nvSpPr>
        <p:spPr>
          <a:xfrm>
            <a:off x="3713286" y="804333"/>
            <a:ext cx="5144964" cy="5249334"/>
          </a:xfrm>
        </p:spPr>
        <p:txBody>
          <a:bodyPr anchor="ctr">
            <a:normAutofit lnSpcReduction="10000"/>
          </a:bodyPr>
          <a:lstStyle/>
          <a:p>
            <a:r>
              <a:rPr lang="en-US" altLang="zh-HK" sz="2400" b="1" dirty="0">
                <a:solidFill>
                  <a:schemeClr val="accent1">
                    <a:lumMod val="50000"/>
                  </a:schemeClr>
                </a:solidFill>
              </a:rPr>
              <a:t>Assessment and Planning</a:t>
            </a:r>
            <a:r>
              <a:rPr lang="en-US" altLang="zh-HK" sz="2400" b="1" dirty="0"/>
              <a:t>:</a:t>
            </a:r>
            <a:r>
              <a:rPr lang="en-US" altLang="zh-HK" sz="2400" dirty="0"/>
              <a:t> to understand clients’ strengths, needs, and goals, develop recovery plans.</a:t>
            </a:r>
          </a:p>
          <a:p>
            <a:r>
              <a:rPr lang="en-US" altLang="zh-HK" sz="2400" b="1" dirty="0">
                <a:solidFill>
                  <a:schemeClr val="accent1">
                    <a:lumMod val="50000"/>
                  </a:schemeClr>
                </a:solidFill>
              </a:rPr>
              <a:t>Advocacy and Support:</a:t>
            </a:r>
            <a:r>
              <a:rPr lang="en-US" altLang="zh-HK" sz="2400" dirty="0"/>
              <a:t> Act as advocates for clients’ rights and opportunities </a:t>
            </a:r>
          </a:p>
          <a:p>
            <a:r>
              <a:rPr lang="en-US" altLang="zh-HK" sz="2400" b="1" dirty="0">
                <a:solidFill>
                  <a:schemeClr val="accent1">
                    <a:lumMod val="50000"/>
                  </a:schemeClr>
                </a:solidFill>
              </a:rPr>
              <a:t>Holistic Care:</a:t>
            </a:r>
            <a:r>
              <a:rPr lang="en-US" altLang="zh-HK" sz="2400" dirty="0">
                <a:solidFill>
                  <a:schemeClr val="accent1">
                    <a:lumMod val="50000"/>
                  </a:schemeClr>
                </a:solidFill>
              </a:rPr>
              <a:t> </a:t>
            </a:r>
            <a:r>
              <a:rPr lang="en-US" altLang="zh-HK" sz="2400" dirty="0"/>
              <a:t>Address not only medical or functional needs but also social, emotional, and environmental factors influencing clients’ well-being.</a:t>
            </a:r>
          </a:p>
          <a:p>
            <a:r>
              <a:rPr lang="en-US" altLang="zh-HK" sz="2400" b="1" dirty="0">
                <a:solidFill>
                  <a:schemeClr val="accent1">
                    <a:lumMod val="50000"/>
                  </a:schemeClr>
                </a:solidFill>
              </a:rPr>
              <a:t>Interdisciplinary Collaboration:</a:t>
            </a:r>
            <a:r>
              <a:rPr lang="en-US" altLang="zh-HK" sz="2400" dirty="0">
                <a:solidFill>
                  <a:schemeClr val="accent1">
                    <a:lumMod val="50000"/>
                  </a:schemeClr>
                </a:solidFill>
              </a:rPr>
              <a:t> </a:t>
            </a:r>
            <a:r>
              <a:rPr lang="en-US" altLang="zh-HK" sz="2400" dirty="0"/>
              <a:t>Work closely with professionals, families and community.</a:t>
            </a:r>
          </a:p>
          <a:p>
            <a:r>
              <a:rPr lang="en-US" altLang="zh-HK" sz="2400" b="1" dirty="0">
                <a:solidFill>
                  <a:schemeClr val="accent1">
                    <a:lumMod val="50000"/>
                  </a:schemeClr>
                </a:solidFill>
              </a:rPr>
              <a:t>Empowerment and Capacity Building</a:t>
            </a:r>
            <a:r>
              <a:rPr lang="en-US" altLang="zh-HK" sz="2400" b="1" dirty="0"/>
              <a:t>:</a:t>
            </a:r>
            <a:r>
              <a:rPr lang="en-US" altLang="zh-HK" sz="2400" dirty="0"/>
              <a:t>  Enabling clients to equip skills</a:t>
            </a:r>
          </a:p>
          <a:p>
            <a:endParaRPr lang="zh-HK" altLang="en-US" sz="1600" dirty="0"/>
          </a:p>
        </p:txBody>
      </p:sp>
      <p:sp>
        <p:nvSpPr>
          <p:cNvPr id="4" name="頁尾版面配置區 3">
            <a:extLst>
              <a:ext uri="{FF2B5EF4-FFF2-40B4-BE49-F238E27FC236}">
                <a16:creationId xmlns:a16="http://schemas.microsoft.com/office/drawing/2014/main" id="{8B64CE43-54EE-C4B1-9BD2-9703AC47BA5D}"/>
              </a:ext>
            </a:extLst>
          </p:cNvPr>
          <p:cNvSpPr>
            <a:spLocks noGrp="1"/>
          </p:cNvSpPr>
          <p:nvPr>
            <p:ph type="ftr" sz="quarter" idx="11"/>
          </p:nvPr>
        </p:nvSpPr>
        <p:spPr>
          <a:xfrm>
            <a:off x="3632199" y="6470704"/>
            <a:ext cx="4426094" cy="274320"/>
          </a:xfrm>
        </p:spPr>
        <p:txBody>
          <a:bodyPr>
            <a:normAutofit/>
          </a:bodyPr>
          <a:lstStyle/>
          <a:p>
            <a:endParaRPr lang="zh-TW" altLang="en-US" dirty="0"/>
          </a:p>
        </p:txBody>
      </p:sp>
      <p:sp>
        <p:nvSpPr>
          <p:cNvPr id="5" name="投影片編號版面配置區 4">
            <a:extLst>
              <a:ext uri="{FF2B5EF4-FFF2-40B4-BE49-F238E27FC236}">
                <a16:creationId xmlns:a16="http://schemas.microsoft.com/office/drawing/2014/main" id="{13F19A5F-6C59-7DF1-E238-B8EBE0EE9D2E}"/>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6</a:t>
            </a:fld>
            <a:endParaRPr lang="zh-TW" altLang="en-US"/>
          </a:p>
        </p:txBody>
      </p:sp>
    </p:spTree>
    <p:extLst>
      <p:ext uri="{BB962C8B-B14F-4D97-AF65-F5344CB8AC3E}">
        <p14:creationId xmlns:p14="http://schemas.microsoft.com/office/powerpoint/2010/main" val="276220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729996" y="464338"/>
            <a:ext cx="7290054" cy="2051696"/>
          </a:xfrm>
        </p:spPr>
        <p:txBody>
          <a:bodyPr vert="horz" lIns="91440" tIns="45720" rIns="91440" bIns="45720" rtlCol="0" anchor="ctr">
            <a:normAutofit/>
          </a:bodyPr>
          <a:lstStyle/>
          <a:p>
            <a:r>
              <a:rPr lang="en-US" sz="3900" b="1" kern="1200" cap="all" spc="100" baseline="0" dirty="0">
                <a:solidFill>
                  <a:schemeClr val="accent1">
                    <a:lumMod val="50000"/>
                  </a:schemeClr>
                </a:solidFill>
                <a:effectLst>
                  <a:outerShdw blurRad="38100" dist="38100" dir="2700000" algn="tl">
                    <a:srgbClr val="000000">
                      <a:alpha val="43137"/>
                    </a:srgbClr>
                  </a:outerShdw>
                </a:effectLst>
                <a:latin typeface="+mj-lt"/>
                <a:ea typeface="+mj-ea"/>
                <a:cs typeface="+mj-cs"/>
              </a:rPr>
              <a:t>Pre-school Rehabilitation Service (PRS)</a:t>
            </a:r>
            <a:br>
              <a:rPr lang="en-US" sz="3900" b="1" kern="1200" cap="all" spc="100" baseline="0" dirty="0">
                <a:solidFill>
                  <a:schemeClr val="accent1">
                    <a:lumMod val="50000"/>
                  </a:schemeClr>
                </a:solidFill>
                <a:effectLst>
                  <a:outerShdw blurRad="38100" dist="38100" dir="2700000" algn="tl">
                    <a:srgbClr val="000000">
                      <a:alpha val="43137"/>
                    </a:srgbClr>
                  </a:outerShdw>
                </a:effectLst>
                <a:latin typeface="+mj-lt"/>
                <a:ea typeface="+mj-ea"/>
                <a:cs typeface="+mj-cs"/>
              </a:rPr>
            </a:br>
            <a:endParaRPr lang="en-US" sz="3900" b="1" kern="1200" cap="all" spc="100" baseline="0" dirty="0">
              <a:solidFill>
                <a:schemeClr val="accent1">
                  <a:lumMod val="50000"/>
                </a:schemeClr>
              </a:solidFill>
              <a:effectLst>
                <a:outerShdw blurRad="38100" dist="38100" dir="2700000" algn="tl">
                  <a:srgbClr val="000000">
                    <a:alpha val="43137"/>
                  </a:srgbClr>
                </a:outerShdw>
              </a:effectLst>
              <a:latin typeface="+mj-lt"/>
              <a:ea typeface="+mj-ea"/>
              <a:cs typeface="+mj-cs"/>
            </a:endParaRPr>
          </a:p>
        </p:txBody>
      </p:sp>
      <p:sp>
        <p:nvSpPr>
          <p:cNvPr id="4" name="Slide Number Placeholder 3"/>
          <p:cNvSpPr>
            <a:spLocks noGrp="1"/>
          </p:cNvSpPr>
          <p:nvPr>
            <p:ph type="sldNum" sz="quarter" idx="12"/>
          </p:nvPr>
        </p:nvSpPr>
        <p:spPr>
          <a:xfrm>
            <a:off x="8127999" y="6470704"/>
            <a:ext cx="730251" cy="274320"/>
          </a:xfrm>
        </p:spPr>
        <p:txBody>
          <a:bodyPr vert="horz" lIns="91440" tIns="45720" rIns="91440" bIns="45720" rtlCol="0" anchor="ctr">
            <a:normAutofit/>
          </a:bodyPr>
          <a:lstStyle/>
          <a:p>
            <a:pPr>
              <a:spcAft>
                <a:spcPts val="600"/>
              </a:spcAft>
            </a:pPr>
            <a:fld id="{0DE460BA-1742-4B49-A7E4-0C1D15F8978D}" type="slidenum">
              <a:rPr lang="en-US" altLang="zh-TW" kern="1200" dirty="0">
                <a:solidFill>
                  <a:schemeClr val="tx1">
                    <a:lumMod val="95000"/>
                    <a:lumOff val="5000"/>
                  </a:schemeClr>
                </a:solidFill>
                <a:latin typeface="+mj-lt"/>
                <a:ea typeface="+mn-ea"/>
                <a:cs typeface="+mn-cs"/>
              </a:rPr>
              <a:pPr>
                <a:spcAft>
                  <a:spcPts val="600"/>
                </a:spcAft>
              </a:pPr>
              <a:t>7</a:t>
            </a:fld>
            <a:endParaRPr lang="en-US" altLang="zh-TW" kern="1200" dirty="0">
              <a:solidFill>
                <a:schemeClr val="tx1">
                  <a:lumMod val="95000"/>
                  <a:lumOff val="5000"/>
                </a:schemeClr>
              </a:solidFill>
              <a:latin typeface="+mj-lt"/>
              <a:ea typeface="+mn-ea"/>
              <a:cs typeface="+mn-cs"/>
            </a:endParaRPr>
          </a:p>
        </p:txBody>
      </p:sp>
      <p:sp>
        <p:nvSpPr>
          <p:cNvPr id="6" name="AutoShape 13" descr="data:image/jpeg;base64,/9j/4AAQSkZJRgABAQAAAQABAAD/2wCEAAkGBhEQDxMQEBIQFRAQEBYQFRYRGBIPEBASFRkVFRcUFxYXHCYeFxkjGRYSHy8gIycqLS0sFSAxNTA2OiYrLSkBCQoKDgwNGA8PFDUYFBwsNTU1KSk1KTUpKS8sNSosKSkpLyo1KSkpLS8pKSkpKTUpLCwpKSkpLywpKSkpKSwpKf/AABEIAOUA3AMBIgACEQEDEQH/xAAcAAEAAgIDAQAAAAAAAAAAAAAABQYEBwIDCAH/xABLEAABBAECAwQDCwkGAwkAAAABAAIDBBEFEgYhMQcTQVEiMrIUFzVUYXF0gZGS0hUWIzNCUnJzlCRVk6Gx0zRD0SVTYmSChaTBwv/EABsBAQABBQEAAAAAAAAAAAAAAAABAgMEBQcG/8QANREBAAECAgYHBwMFAAAAAAAAAAECBAMREjEyUXGxBhMzcoGRwQUUNENSU2GCodEVFiFBQv/aAAwDAQACEQMRAD8A3giIgIiICIiAiLi94HMkDmBz5cycAfOThByRfCf819QERcJs7XY67Tj5DhByJWBovEFa6x0lWaOVjHujcYzkB7Tgj/7B6EEEZBBWkdGEjtNqXLOo8SOkt996NGSWdrO5kMeTk+jkbTzPn5KMjkgjvPbFJxQO9gEsjoi1l+V4dtBfHgF8QGfTLjzOMIPSKLU/Z5UitXHFlziMSUtkr4dSka2N4k3bQ6MEkg4J548FthAREQERcWSA5wQcHBxzwR1HzoOSIiAiIgIiICIiAiIgIiICIiCFpcVwy6hPp22Rk9aNkv6QBrJo349OI5y5rSWgkgczjwVA7XtXszxywwUZw3TpGWzclLYYonxje0w5z3xIcW/ISMjxXV2r3LsF5moU6kzDp0JbJaPdvhmhm5Bnd5DpAxznHr6JJJGMOWNxxLd9w1Y7kvunSS6Ge1ci7uOS42WTdHEyJpy1rcsOR1ABGMYQYthvcXtKty6lJd1SS7C2SElgFaCzGQ8Nrs/Vei5uegPI4C3itN8RcRw6t3rdDrbrcHdOdbw2rK2GMl47sOG+RmYzGWuxzc3kfDL4A4juC5Ult2/dEGtVHOj9Hu2VrUDiXQNaDtADS8Z5FxA8uYbZXGTofmK5KK4q1plKjYtSEBsMLnDmBufjDGjPiXFoHylBpDhuns0ijL33ER74WG91pLsxM7uZ/pOZ+yXb+vPO0rAI/wC0xy4pP9k/929c9P8Ay3/6UvR4crMp068mkajb1BtRsokY6WrBEJXyTtaZd+2MtL3dW9eXVZdXSLhvx19rBdfocsQbPZkmMbTY3NdJYjy8vAc71cD0QBgKEufAHDwl1aV8kutV9ncSwtuv7mzdMZy9kwLf00bcDkOjX/Kt3LU3Cemt0u2xtrRXMmmkDGXYHu1FhkfyJJfl8AOSCfHJzy5rbKlAtUdqGt6jXvxx0rs4EsDp3wQQQTyQRRcnTemQXbjnDcjm08+gO11o3tEuwu1W2+J96J0ddtSxZZGL1BrZG5dBNEW+g3G3mCeefRyCSEXJes3XRvi1G9qELWZsVoZRpl8HmXba2CJWgbR6BeSSQCOqs3ZLxJTr37OmVxJHDYIswMsB0c8MwY1s1eTcTl2Ghwx4B3PwVQc9sraAvxMk0+gx0b7unf2h8jQ0dw2R7QJK+zLeTwCeu3y4XLFu3BXNew6aOTU2Q0vdRjfqleRgy2YyxE+jnIcJM4AYQOjhCXpJFD8KWrklZv5QhZFZaSx2xzXsl28hK3Hqh3XBUwpQIiICIiAiIgIiICIiAiKoXuJJrs0lPSyAIjssXXAPgrO8Yoh0mnAwSPVbkZ58kFnt14545IJA17HsMcjTg+i8YII8MgrVPC/CNa0Z9I1Fhks6R3sdZ7nOBdUsDMcmAQHFvLHg3LfJbJ4e4bhoxGOHe5zzvkllcZJ7EnjJK883OP2DwAVc400Gy3UKWpUI987CadhoLW760gJD3FxAwx3PHiSPJBTOFtS7kaHefsae7n0ax8sURf3R+YGPJK4cLabbtafpTa1VzY49TffbOXsjjggbNIHRlvrHIPQcj9uLtwZ2UU6LIpJY45rsbXtdOQ7D973uzsJ27sO27iM4GMq51arImNjiYxkbBta1gDGMaOgDRyA+QIO1YWr6LBbiMFmNkkTiCWv5jLTkH51mog+bRjHh/koDh/gDT9PldNUrtjlkaWl26V/okgkND3ENBIHqgdB5KwIgIiIMbUppGQyPhZ3krY3OYzLW948A7W5cQBk4GSVoMcPW9PZ7ovQ6hWsSEzP1CjJ7pbukd3hbbrAgBjSTuwQDg9cr0KiDzsY8A3mtDxGMu1DQXNgma05P9rpO2gZ5OdyYPMkK+9lXCEcsNfVrUMIvPD3MfEwQB0T8tbI+Nh2GRwLnbg0HDxlZ3GnZFVvbX12x1pnSjvnxB0Zmgcf0rdrCGl567nNOcc+uRe4IGxsaxgDWMaGtA5BrWjAA+QABB0UdThn39zLHJ3Ujon7HB3dyN5OY7HquHkVlKs69wd3kvuyjIK18YzI0ZistH/LsxjHeNI5B3rN5EHlhdvDnFgsSPqWIzXvwtDpIXHLXsPITQO/5kRPj1B5EDxCwoiICIiAiIgIiICIqhxNqMlyc6TTkLHbWvuzx431IHdI2HoJ5BnH7rcu8kHC/fl1SZ9So90dKJxjtWWHD5XD1q1d3n4PeOmcDmrTpumxVomQQMbHFGNrWMGGtH/XxJ8SV80vTIqsLK8DAyGJoYxregA/zJ8STzJOSspAREQEREBFianqkVaMyzvDIwQC4gkAk4HQeah/fE0340z7JPwqmaqY1zkvYdvi4kZ0UTVH4iVjRVz3xNN+NM+yT8K5xcf6c9zWtssLnODQMScyTgD1fNR1lP1Lk2dxHyqvKVgREVbFEXwnHNV0doum/GmfZJ+FUzVEa5yXcPBxMXPQomrLdEysaKue+Jpvxpn2SfhT3xNN+NM+yT8KjrKPqXfc7j7VXlKxqF4m4WjusYdzorMDjJXsR8pa8mMZH7zD0cw8nD6iJSpbZLG2WM7o5Gh7SM4c08wea7lWxpjKcpVrhXid8r30rjWxajWGXsH6uxFnDbMBPrRu8R1aeRVlUDxXw37qYyWFwjvVXGWtMR6j8YLHecTx6Lh5HPgu3hXiIXYN7mGKxE8w2IXYL4J2+s3l1aeTmnxa4FEJlERAREQEREEJxdxAaVYvjZ3liV7YK8QxmaxJyY3mR6I5uJzya0rlwnw77ir7HPMliRxmsTOwHTzv5vfy6Do0Dwa0BQ+j51DVJrjudbTi6lV64fYOPdM4yPDlECCRyerigIiICIiAiIgqHat8FyfzIvbC0ct49q3wXJ/Mi9sLRy111t+DofRn4OrvTygWZov8AxUH0iL22rDWZo3/FQfSIvbasaNb0ON2VXCXpRERbpxtwl9V38J/0XmBnQfMF6fl9U/wn/ReYGdB8wWDd/wDL2nRX536fVyREWE9q9D8GfBtT6LF7IUyobgz4NqfRYvZCmVuaNmHHbjtq+M8xU3iqM6fZbq8QPdYbDqDWhzjJXzhlgBvV8RPPkcsLvJXJcJoWva5jwHMe0tcDzDmkYII8QQqlhyY8OAIIIIyCOYIPQhfVU+B5HV3T6VISTRIdXLuslGTPc8/EsIdEf4B5q2ICIiAoTjPWXVKE00YzNtEULeu6xKRHEMfxub9WVNqp8SAWNU06pyLITLqcgPP9SBFDy/mTbs+cY+oJnhrRG0qcNVvPuYw0u8ZHnm95+Vzy5x+dSaIgIiICIiAiIgqHat8FyfzIvbC0ct49q3wXJ/Mi9sLRy111t+DofRn4OrvTygX1jyCCCQQcgjIII5ggjoV8RYr0yQ/OK58bt/4034k/OK58bt/4034lHoqtKd6x7tg/bjyhIHiK58at/wCNN+JR6IomZlXRh0UbNMRwERFC49D8GfBtT6LF7IUyobgz4NqfRYvZCmVuaNmHHbjtq+M8xERVLCo8b/2WapqgwBWl9z2T0Bp2CGOJ5dGS9y/w5Bytyw9Y0xlmvNXk9SeJ8TvmeC3P+ai+AtSfPp0Dpc9/G01ps4z30DjDITjzcwn60FgREQFVNCzLrGpTEDbBHVosPicMdYk8OXOdg+pWtVXgAFzb0xOTPq1o9MYbE5tdo+7CPrJQWpERAREQEJRV7tE+B7/0Kb2CgsG4eYTcPMLxr3Df3W/YE7hv7rfsCp0k5PTfaq4fkuTp+si9sLR6gdHjAmGAB6LugAU8tfc/5r8HQ+jMZWc96eUCIvjzgE+QKx3o6p0Ymdz6ighrEuOrfsX38ry+bfsWR7vU85/ctpuq8o/lOIoMatL5t+xThVqvDmjW2dh7Swr7S6qJjR3/AJERFbbJ6H4M+Dan0WL2QplQ3BnwbU+ixeyFMrc0bMOO3HbV8Z5iIiqWBVThQdzqGqVcYb7oivM8i21GA/Hl+lhlJ/iz4q1qqvaY+IGEH0bOlPaR/wCKvOwtI+qw/wCwILUiIgKr9m5zQ3Hq65dd/wDKnVoWrD2014GlkGl3w0SuYAI4oozM55y0FhLS50hd0yST4koNpoq9wXxLPfgfLPTmqObKY2sm37ns2tcJBvYw4y4jofV6qwoCIiAq92ifA9/6FN7BVhVe7RPge/8AQpvYKDywi+ZTKtq2bpP64fwuU4oPSD+mH8LlOLBuNp0Ho18HPen0Fxk9U/Mf9FyXGT1T8xWPGt6HF7OrhKsN6D5l9XFp5D5l9yts45GpyHX61ZyquDz+tWkrDuf9PadFvm+Hq+IiLEezeh+DPg2p9Fi9kKZUNwZ8G1PosXshTK3NGzDjtx21fGeYiIqlgVV1x+3WtMOPXgvR5/8ATXePZcs3ibjGvpzq4tEtjsyOiEnVkTgNwL/Jp6Z8PHlkjo1XTpJtS02zGA6vBHac94LSAZWRNjxzyQ70zkA9EFkREQFqDtK7VqLg6lGJ3Wa12JxIa1sbX1p2l7cucCSdjgMAjOOi2+uDY2tyQAPEkAD6ygrnBnHDdT70srWoGw7MGywR97v3+rgnONvP+IKzKJj4tpOstqMtQOsu3YjY9r3+iC5wIbnBDQTg+SlkBERAXXZrMkY6ORrXxvaWua8B7HtPIhzTyIPkV2Igg/zE0z+7tP8A6ev+BPzE0z+7tP8A6ev+BTiINX9qvDVOtTikrVasLzaawuhiiieWmOUlu5rQcZA5fItXrbvbfYEenROOce7GDljPOOZaT/LUflJ9jfxLBuKKqq84h7f2Df29vazRi4kU1aU+jPXXY9R38J/0WJ+WY/J/2N/EuuzrMex3J/qnwb/1WPGFXubyv2vZTTMddD0s3gXTMfB2n9Pi9f8AAvv5iaZ/d2n/ANPX/AptvQfMvq2zliBk4G0wNJGn6fkAn/h6/wCFefGdB8y9PyNyCPMELTLexzUMD06fT9+X/aWJc0VVZZRm9V0dvMC263rq9HPLLPxUdFefec1D9+n9+X/aT3nNQ/fp/fl/2lidTXueq/rFj96P3bO4M+Dan0WL2QplR/D1B1epBA/aXwwsjcW5LS5oAOCQDj6lILaU7MOYY9UVYtUxqmZERFUtKR2k6w/a3T4dP93TW2Odsfygia3kJJHfsndjHNvTk4HGYXgns71il3AdqTW12Sh8lVgdNGGbsmNkkgJAI8gMZOD4m/6frsU9izXYH95TdGyQluIy6RneANd+0QDzHh9YUkgIiIC1p2q8OttXdOZPPYjpWpXU5WxyFre+IMlciNwMZc5wc3Jbn1fIY2WoviPh+O9CIpHPZsmjnY+Pb3kckTg9rm7gRnkR06EoNPUtAh02KazHGG2tE1lvevG6SWfT5MNGQOTMxTZ5DH6MnqSt6NcCMjmDzHkQsdmmwtfJK2KMSTbe9eGtD5dgwze7GXbRyGei6tO1uvYdI2vNFKYHbJO7cH9279048eR+w+SDOREQERQXHdl8elXZI3OZIypK5rmEsexwYSC1w5gjzCCdReTfzv1D4/qH9TZ/Gn536h8f1D+ps/jVOknJuft9+C4vpsfsSrQSzr2u2p27J7VqVgduDZpppmBwyA7a9xGeZ5/KsFUymBddj1HfMV2IQiXsdvT6l9Xk3879Q+P6h/U2fxp+d+ofH9Q/qbP41VpKcnrJF5N/O/UPj+of1Nn8auXZDxFcm1iKOa3bljMMxLJZppWEhowS1ziOSnMyegERFKBERAXXZsNjY6R5AZG0vcTyDWtBJJ+oFdijr+vQw2K9V5Jmtl4ja0F3KNu57nfutAwM/Kg1Tw1p/ELYXalRfVezUZH3nVZsF2ZHHbhxAz+jEePTaAOWPFbG4L1q7aheb9T3LNFL3W3Jc2XDWu7xvLG30sci7mDz5KfjAAAbjAHLHTHhj5FyQEREBERBqbjrTtRv6q7THXW1qktUzV2sa4C0WjD4pCCC9wJJLdxG3B256YHB0censp360b2N738k6rDudI6Kxv2MmwXHbiUt5DPoygALZXFvDJushdFIIrNWwyxDKQXhhBG9rmgguY5m4FuRnkpWtp8Ub5JGRsa+ZwfI5oAdI4ANBcfE4ACDJRVvTe0GhYvv0+GYOnjZuyP1chBO9jHftObgEgeZxna7FkQFXu0T4Hv/AEKb2CrCq92ifA9/6FN7BQeWERFbViIiAiIgIiICvHYr8Nw/yJ/ZCo6vHYr8Nw/yJ/ZCmNaJekERFWpEREBaM1nj50Ooai+WOaHUZGCjQM4EcNetv2GcucOWXbpd2C3kBlbH4l7R62n3YKtlsrGWGF3flp7hhBwGk+PykZ25bnkSRMatolTUIAyxHFPC4bmk4djI5Pje3m04PrNIKCncOw4uVNM0+U+4dJriazJGRtszzNcI4iQcHO58x6jp0IC2KoThLhCtpcBr1Q4MdK6Ul53PLneZxzAAa0fI3zyVNoCIiAiIgKndoegajeENapOyGrKSLT/SEwZyIDces0jcC0YycZOCVcUQaD1iKDSab9Ongkj1GCx7o0+3Wac235wx5cehAOx8ZyMY2gnC3fodiWSrBJYZsnfBG+VnTZIWgvbjww7IWYQvqAum7TZNG+KVofHI0se13quaeRB+RdyIKv72GkfEK33U97DSPiFb7qtCIKv72GkfEK33U97DSPiFb7qtCIKv72GkfEK33U97DSPiFb7qtCIKv72GkfEK33U97DSPiFb7qtCIKv72GkfEK33VmaVwPp9SUTVqsMUoBAcwYcAeRCnEQEREBVfijtFp6e/upO+msbO8MNVnfzNZy9NwyGsHMesQrQtV9lPE1aFtyO/JFBqfuuWS0Z3NiMuCcFrnn1GAEbc8gM4w7JDYN/TINQq93Zh3RTMDiyUFkjMjI+VjxnqDkFQXAnAkmlPmY23LJSdgwwPDf0LiSXOLsdenq7QckkZ5ro4L1SW7qV+4ySR+nYirVs/qnvjBMr4hgejvLhu55z15YF3QEREBERAREQEREBERBp3tY4rdatt0usZ+5rOZYvPqtdJNG1r4yC0N/wC73NeSOji391wVyudpun14abmSvnZckbDF3OZ5scml72k78glgIxvy7oSpvSuGqtSSeavE1klp/eSkZy93M8snkMlxwMDLifFUDs/4Kkl1S1q12q2s4TvbXg2tZtPqmYhvJx29Hgnc5z3fuoNqIqVx1xrYrWa2nafHHJfuZc3vs9zFG3OXuAIJ5NkPXkGE8+QOFd4u1TStsurRVJaT3tjdPR71r6xdy3SRv9du7A9HH2kNQbCRfA4EZB5EZz4YXGGdrxuY5rm+bSHD7Qg5oiICIiAi6552sY57jhrGlzj5NAyT9i1wOO9Su1TeojTK1L09jtRkcJptjtpJDCGRDIf1J6DwOUGy1r1ut6jq8s7dNmjp0q0roPdL4xZnsysxu7uN2GtjGTzznp8oFs4Y1kWqzJDLUllA2SmnJ39cSgAkNd1HIg4PMZ8epoOjaRq+iST16VOO7RmmdPDiaOs+uXY9B2/wwGjkMcs5GSEEpwXxHfj1KbSNTcyaVkPumGwxrY++i3Aek1uADz8uRY4EnkTY9Z4G0+5KJrNWGSVuPScMOIHIB2Mbx8jsqO4U4UsNty6nqD43Xp4+4ayHd3FWuDuETSeb3EgEuPjnHiTbkHVWrMiY2ONrWRsaGtawBjGNHIBrRyA+RdqIgIiICIiAiIgIiICIiAiIgpvGXC9l9utqlDuzbqNdE6KUlkdqB2cx7h6rhudgnlk8+ir3Fw1bWYW6cNPfTilex1maeSKVjAwh21mw5eNwByOuAMAEkbTRBFa3ZFPT55BnbWqPcPPEcZx9fILUXZPZk0qOpLO7FHV2yN5+i2vbic8RnOeksbfnJx5LdGq6ZHagkrzAuimYWPAJaS09RlpBCh9U4Gqz6b+TCC2u1jWRkek+IsOWuBPUg+fXnnqgr3YjesWNPls2JJXme5I6MSPfJ3cYDBtbu9Vofv5DkuvVdSt6lrc2lQ2ZalSlXbJO6vtbZnfIGOAZIcmMAPbzHk7OcjFt4O4ZbptKOmx5kEbpHb3ANc7e9z+YHLlux9SiOIuAXy3malRsmrdDO7kJYJobEQ/YkYSPJozno0eIBAVnTdar0dVZUj1u3MTMK81a+ye290riGNEc4jDY/SI8cea2uqHc7PLduavYvX98lSzFPFHDCIqzdj2vcC0vLnPdtADyfRGeRyr4g4vYHAggEEYIPMEHqCtTScJ16tudkXDRmHLuZDMyaCbr6wmdtgGSBgAn5OQW20QU3s54Kfp4szSiFkl2YSGGvn3PWY3dsjYTjJw45OAOgHRXJEQEREBERAREQEREBERAREQEREBERAREQEREBERAREQEREB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5" descr="data:image/jpeg;base64,/9j/4AAQSkZJRgABAQAAAQABAAD/2wCEAAkGBhEQDxMQEBIQFRAQEBYQFRYRGBIPEBASFRkVFRcUFxYXHCYeFxkjGRYSHy8gIycqLS0sFSAxNTA2OiYrLSkBCQoKDgwNGA8PFDUYFBwsNTU1KSk1KTUpKS8sNSosKSkpLyo1KSkpLS8pKSkpKTUpLCwpKSkpLywpKSkpKSwpKf/AABEIAOUA3AMBIgACEQEDEQH/xAAcAAEAAgIDAQAAAAAAAAAAAAAABQYEBwIDCAH/xABLEAABBAECAwQDCwkGAwkAAAABAAIDBBEFEgYhMQcTQVEiMrIUFzVUYXF0gZGS0hUWIzNCUnJzlCRVk6Gx0zRD0SVTYmSChaTBwv/EABsBAQABBQEAAAAAAAAAAAAAAAABAgMEBQcG/8QANREBAAECAgYHBwMFAAAAAAAAAAECBAMREjEyUXGxBhMzcoGRwQUUNENSU2GCodEVFiFBQv/aAAwDAQACEQMRAD8A3giIgIiICIiAiLi94HMkDmBz5cycAfOThByRfCf819QERcJs7XY67Tj5DhByJWBovEFa6x0lWaOVjHujcYzkB7Tgj/7B6EEEZBBWkdGEjtNqXLOo8SOkt996NGSWdrO5kMeTk+jkbTzPn5KMjkgjvPbFJxQO9gEsjoi1l+V4dtBfHgF8QGfTLjzOMIPSKLU/Z5UitXHFlziMSUtkr4dSka2N4k3bQ6MEkg4J548FthAREQERcWSA5wQcHBxzwR1HzoOSIiAiIgIiICIiAiIgIiICIiCFpcVwy6hPp22Rk9aNkv6QBrJo349OI5y5rSWgkgczjwVA7XtXszxywwUZw3TpGWzclLYYonxje0w5z3xIcW/ISMjxXV2r3LsF5moU6kzDp0JbJaPdvhmhm5Bnd5DpAxznHr6JJJGMOWNxxLd9w1Y7kvunSS6Ge1ci7uOS42WTdHEyJpy1rcsOR1ABGMYQYthvcXtKty6lJd1SS7C2SElgFaCzGQ8Nrs/Vei5uegPI4C3itN8RcRw6t3rdDrbrcHdOdbw2rK2GMl47sOG+RmYzGWuxzc3kfDL4A4juC5Ult2/dEGtVHOj9Hu2VrUDiXQNaDtADS8Z5FxA8uYbZXGTofmK5KK4q1plKjYtSEBsMLnDmBufjDGjPiXFoHylBpDhuns0ijL33ER74WG91pLsxM7uZ/pOZ+yXb+vPO0rAI/wC0xy4pP9k/929c9P8Ay3/6UvR4crMp068mkajb1BtRsokY6WrBEJXyTtaZd+2MtL3dW9eXVZdXSLhvx19rBdfocsQbPZkmMbTY3NdJYjy8vAc71cD0QBgKEufAHDwl1aV8kutV9ncSwtuv7mzdMZy9kwLf00bcDkOjX/Kt3LU3Cemt0u2xtrRXMmmkDGXYHu1FhkfyJJfl8AOSCfHJzy5rbKlAtUdqGt6jXvxx0rs4EsDp3wQQQTyQRRcnTemQXbjnDcjm08+gO11o3tEuwu1W2+J96J0ddtSxZZGL1BrZG5dBNEW+g3G3mCeefRyCSEXJes3XRvi1G9qELWZsVoZRpl8HmXba2CJWgbR6BeSSQCOqs3ZLxJTr37OmVxJHDYIswMsB0c8MwY1s1eTcTl2Ghwx4B3PwVQc9sraAvxMk0+gx0b7unf2h8jQ0dw2R7QJK+zLeTwCeu3y4XLFu3BXNew6aOTU2Q0vdRjfqleRgy2YyxE+jnIcJM4AYQOjhCXpJFD8KWrklZv5QhZFZaSx2xzXsl28hK3Hqh3XBUwpQIiICIiAiIgIiICIiAiKoXuJJrs0lPSyAIjssXXAPgrO8Yoh0mnAwSPVbkZ58kFnt14545IJA17HsMcjTg+i8YII8MgrVPC/CNa0Z9I1Fhks6R3sdZ7nOBdUsDMcmAQHFvLHg3LfJbJ4e4bhoxGOHe5zzvkllcZJ7EnjJK883OP2DwAVc400Gy3UKWpUI987CadhoLW760gJD3FxAwx3PHiSPJBTOFtS7kaHefsae7n0ax8sURf3R+YGPJK4cLabbtafpTa1VzY49TffbOXsjjggbNIHRlvrHIPQcj9uLtwZ2UU6LIpJY45rsbXtdOQ7D973uzsJ27sO27iM4GMq51arImNjiYxkbBta1gDGMaOgDRyA+QIO1YWr6LBbiMFmNkkTiCWv5jLTkH51mog+bRjHh/koDh/gDT9PldNUrtjlkaWl26V/okgkND3ENBIHqgdB5KwIgIiIMbUppGQyPhZ3krY3OYzLW948A7W5cQBk4GSVoMcPW9PZ7ovQ6hWsSEzP1CjJ7pbukd3hbbrAgBjSTuwQDg9cr0KiDzsY8A3mtDxGMu1DQXNgma05P9rpO2gZ5OdyYPMkK+9lXCEcsNfVrUMIvPD3MfEwQB0T8tbI+Nh2GRwLnbg0HDxlZ3GnZFVvbX12x1pnSjvnxB0Zmgcf0rdrCGl567nNOcc+uRe4IGxsaxgDWMaGtA5BrWjAA+QABB0UdThn39zLHJ3Ujon7HB3dyN5OY7HquHkVlKs69wd3kvuyjIK18YzI0ZistH/LsxjHeNI5B3rN5EHlhdvDnFgsSPqWIzXvwtDpIXHLXsPITQO/5kRPj1B5EDxCwoiICIiAiIgIiICIqhxNqMlyc6TTkLHbWvuzx431IHdI2HoJ5BnH7rcu8kHC/fl1SZ9So90dKJxjtWWHD5XD1q1d3n4PeOmcDmrTpumxVomQQMbHFGNrWMGGtH/XxJ8SV80vTIqsLK8DAyGJoYxregA/zJ8STzJOSspAREQEREBFianqkVaMyzvDIwQC4gkAk4HQeah/fE0340z7JPwqmaqY1zkvYdvi4kZ0UTVH4iVjRVz3xNN+NM+yT8K5xcf6c9zWtssLnODQMScyTgD1fNR1lP1Lk2dxHyqvKVgREVbFEXwnHNV0doum/GmfZJ+FUzVEa5yXcPBxMXPQomrLdEysaKue+Jpvxpn2SfhT3xNN+NM+yT8KjrKPqXfc7j7VXlKxqF4m4WjusYdzorMDjJXsR8pa8mMZH7zD0cw8nD6iJSpbZLG2WM7o5Gh7SM4c08wea7lWxpjKcpVrhXid8r30rjWxajWGXsH6uxFnDbMBPrRu8R1aeRVlUDxXw37qYyWFwjvVXGWtMR6j8YLHecTx6Lh5HPgu3hXiIXYN7mGKxE8w2IXYL4J2+s3l1aeTmnxa4FEJlERAREQEREEJxdxAaVYvjZ3liV7YK8QxmaxJyY3mR6I5uJzya0rlwnw77ir7HPMliRxmsTOwHTzv5vfy6Do0Dwa0BQ+j51DVJrjudbTi6lV64fYOPdM4yPDlECCRyerigIiICIiAiIgqHat8FyfzIvbC0ct49q3wXJ/Mi9sLRy111t+DofRn4OrvTygWZov8AxUH0iL22rDWZo3/FQfSIvbasaNb0ON2VXCXpRERbpxtwl9V38J/0XmBnQfMF6fl9U/wn/ReYGdB8wWDd/wDL2nRX536fVyREWE9q9D8GfBtT6LF7IUyobgz4NqfRYvZCmVuaNmHHbjtq+M8xU3iqM6fZbq8QPdYbDqDWhzjJXzhlgBvV8RPPkcsLvJXJcJoWva5jwHMe0tcDzDmkYII8QQqlhyY8OAIIIIyCOYIPQhfVU+B5HV3T6VISTRIdXLuslGTPc8/EsIdEf4B5q2ICIiAoTjPWXVKE00YzNtEULeu6xKRHEMfxub9WVNqp8SAWNU06pyLITLqcgPP9SBFDy/mTbs+cY+oJnhrRG0qcNVvPuYw0u8ZHnm95+Vzy5x+dSaIgIiICIiAiIgqHat8FyfzIvbC0ct49q3wXJ/Mi9sLRy111t+DofRn4OrvTygX1jyCCCQQcgjIII5ggjoV8RYr0yQ/OK58bt/4034k/OK58bt/4034lHoqtKd6x7tg/bjyhIHiK58at/wCNN+JR6IomZlXRh0UbNMRwERFC49D8GfBtT6LF7IUyobgz4NqfRYvZCmVuaNmHHbjtq+M8xERVLCo8b/2WapqgwBWl9z2T0Bp2CGOJ5dGS9y/w5Bytyw9Y0xlmvNXk9SeJ8TvmeC3P+ai+AtSfPp0Dpc9/G01ps4z30DjDITjzcwn60FgREQFVNCzLrGpTEDbBHVosPicMdYk8OXOdg+pWtVXgAFzb0xOTPq1o9MYbE5tdo+7CPrJQWpERAREQEJRV7tE+B7/0Kb2CgsG4eYTcPMLxr3Df3W/YE7hv7rfsCp0k5PTfaq4fkuTp+si9sLR6gdHjAmGAB6LugAU8tfc/5r8HQ+jMZWc96eUCIvjzgE+QKx3o6p0Ymdz6ighrEuOrfsX38ry+bfsWR7vU85/ctpuq8o/lOIoMatL5t+xThVqvDmjW2dh7Swr7S6qJjR3/AJERFbbJ6H4M+Dan0WL2QplQ3BnwbU+ixeyFMrc0bMOO3HbV8Z5iIiqWBVThQdzqGqVcYb7oivM8i21GA/Hl+lhlJ/iz4q1qqvaY+IGEH0bOlPaR/wCKvOwtI+qw/wCwILUiIgKr9m5zQ3Hq65dd/wDKnVoWrD2014GlkGl3w0SuYAI4oozM55y0FhLS50hd0yST4koNpoq9wXxLPfgfLPTmqObKY2sm37ns2tcJBvYw4y4jofV6qwoCIiAq92ifA9/6FN7BVhVe7RPge/8AQpvYKDywi+ZTKtq2bpP64fwuU4oPSD+mH8LlOLBuNp0Ho18HPen0Fxk9U/Mf9FyXGT1T8xWPGt6HF7OrhKsN6D5l9XFp5D5l9yts45GpyHX61ZyquDz+tWkrDuf9PadFvm+Hq+IiLEezeh+DPg2p9Fi9kKZUNwZ8G1PosXshTK3NGzDjtx21fGeYiIqlgVV1x+3WtMOPXgvR5/8ATXePZcs3ibjGvpzq4tEtjsyOiEnVkTgNwL/Jp6Z8PHlkjo1XTpJtS02zGA6vBHac94LSAZWRNjxzyQ70zkA9EFkREQFqDtK7VqLg6lGJ3Wa12JxIa1sbX1p2l7cucCSdjgMAjOOi2+uDY2tyQAPEkAD6ygrnBnHDdT70srWoGw7MGywR97v3+rgnONvP+IKzKJj4tpOstqMtQOsu3YjY9r3+iC5wIbnBDQTg+SlkBERAXXZrMkY6ORrXxvaWua8B7HtPIhzTyIPkV2Igg/zE0z+7tP8A6ev+BPzE0z+7tP8A6ev+BTiINX9qvDVOtTikrVasLzaawuhiiieWmOUlu5rQcZA5fItXrbvbfYEenROOce7GDljPOOZaT/LUflJ9jfxLBuKKqq84h7f2Df29vazRi4kU1aU+jPXXY9R38J/0WJ+WY/J/2N/EuuzrMex3J/qnwb/1WPGFXubyv2vZTTMddD0s3gXTMfB2n9Pi9f8AAvv5iaZ/d2n/ANPX/AptvQfMvq2zliBk4G0wNJGn6fkAn/h6/wCFefGdB8y9PyNyCPMELTLexzUMD06fT9+X/aWJc0VVZZRm9V0dvMC263rq9HPLLPxUdFefec1D9+n9+X/aT3nNQ/fp/fl/2lidTXueq/rFj96P3bO4M+Dan0WL2QplR/D1B1epBA/aXwwsjcW5LS5oAOCQDj6lILaU7MOYY9UVYtUxqmZERFUtKR2k6w/a3T4dP93TW2Odsfygia3kJJHfsndjHNvTk4HGYXgns71il3AdqTW12Sh8lVgdNGGbsmNkkgJAI8gMZOD4m/6frsU9izXYH95TdGyQluIy6RneANd+0QDzHh9YUkgIiIC1p2q8OttXdOZPPYjpWpXU5WxyFre+IMlciNwMZc5wc3Jbn1fIY2WoviPh+O9CIpHPZsmjnY+Pb3kckTg9rm7gRnkR06EoNPUtAh02KazHGG2tE1lvevG6SWfT5MNGQOTMxTZ5DH6MnqSt6NcCMjmDzHkQsdmmwtfJK2KMSTbe9eGtD5dgwze7GXbRyGei6tO1uvYdI2vNFKYHbJO7cH9279048eR+w+SDOREQERQXHdl8elXZI3OZIypK5rmEsexwYSC1w5gjzCCdReTfzv1D4/qH9TZ/Gn536h8f1D+ps/jVOknJuft9+C4vpsfsSrQSzr2u2p27J7VqVgduDZpppmBwyA7a9xGeZ5/KsFUymBddj1HfMV2IQiXsdvT6l9Xk3879Q+P6h/U2fxp+d+ofH9Q/qbP41VpKcnrJF5N/O/UPj+of1Nn8auXZDxFcm1iKOa3bljMMxLJZppWEhowS1ziOSnMyegERFKBERAXXZsNjY6R5AZG0vcTyDWtBJJ+oFdijr+vQw2K9V5Jmtl4ja0F3KNu57nfutAwM/Kg1Tw1p/ELYXalRfVezUZH3nVZsF2ZHHbhxAz+jEePTaAOWPFbG4L1q7aheb9T3LNFL3W3Jc2XDWu7xvLG30sci7mDz5KfjAAAbjAHLHTHhj5FyQEREBERBqbjrTtRv6q7THXW1qktUzV2sa4C0WjD4pCCC9wJJLdxG3B256YHB0censp360b2N738k6rDudI6Kxv2MmwXHbiUt5DPoygALZXFvDJushdFIIrNWwyxDKQXhhBG9rmgguY5m4FuRnkpWtp8Ub5JGRsa+ZwfI5oAdI4ANBcfE4ACDJRVvTe0GhYvv0+GYOnjZuyP1chBO9jHftObgEgeZxna7FkQFXu0T4Hv/AEKb2CrCq92ifA9/6FN7BQeWERFbViIiAiIgIiICvHYr8Nw/yJ/ZCo6vHYr8Nw/yJ/ZCmNaJekERFWpEREBaM1nj50Ooai+WOaHUZGCjQM4EcNetv2GcucOWXbpd2C3kBlbH4l7R62n3YKtlsrGWGF3flp7hhBwGk+PykZ25bnkSRMatolTUIAyxHFPC4bmk4djI5Pje3m04PrNIKCncOw4uVNM0+U+4dJriazJGRtszzNcI4iQcHO58x6jp0IC2KoThLhCtpcBr1Q4MdK6Ul53PLneZxzAAa0fI3zyVNoCIiAiIgKndoegajeENapOyGrKSLT/SEwZyIDces0jcC0YycZOCVcUQaD1iKDSab9Ongkj1GCx7o0+3Wac235wx5cehAOx8ZyMY2gnC3fodiWSrBJYZsnfBG+VnTZIWgvbjww7IWYQvqAum7TZNG+KVofHI0se13quaeRB+RdyIKv72GkfEK33U97DSPiFb7qtCIKv72GkfEK33U97DSPiFb7qtCIKv72GkfEK33U97DSPiFb7qtCIKv72GkfEK33U97DSPiFb7qtCIKv72GkfEK33VmaVwPp9SUTVqsMUoBAcwYcAeRCnEQEREBVfijtFp6e/upO+msbO8MNVnfzNZy9NwyGsHMesQrQtV9lPE1aFtyO/JFBqfuuWS0Z3NiMuCcFrnn1GAEbc8gM4w7JDYN/TINQq93Zh3RTMDiyUFkjMjI+VjxnqDkFQXAnAkmlPmY23LJSdgwwPDf0LiSXOLsdenq7QckkZ5ro4L1SW7qV+4ySR+nYirVs/qnvjBMr4hgejvLhu55z15YF3QEREBERAREQEREBERBp3tY4rdatt0usZ+5rOZYvPqtdJNG1r4yC0N/wC73NeSOji391wVyudpun14abmSvnZckbDF3OZ5scml72k78glgIxvy7oSpvSuGqtSSeavE1klp/eSkZy93M8snkMlxwMDLifFUDs/4Kkl1S1q12q2s4TvbXg2tZtPqmYhvJx29Hgnc5z3fuoNqIqVx1xrYrWa2nafHHJfuZc3vs9zFG3OXuAIJ5NkPXkGE8+QOFd4u1TStsurRVJaT3tjdPR71r6xdy3SRv9du7A9HH2kNQbCRfA4EZB5EZz4YXGGdrxuY5rm+bSHD7Qg5oiICIiAi6552sY57jhrGlzj5NAyT9i1wOO9Su1TeojTK1L09jtRkcJptjtpJDCGRDIf1J6DwOUGy1r1ut6jq8s7dNmjp0q0roPdL4xZnsysxu7uN2GtjGTzznp8oFs4Y1kWqzJDLUllA2SmnJ39cSgAkNd1HIg4PMZ8epoOjaRq+iST16VOO7RmmdPDiaOs+uXY9B2/wwGjkMcs5GSEEpwXxHfj1KbSNTcyaVkPumGwxrY++i3Aek1uADz8uRY4EnkTY9Z4G0+5KJrNWGSVuPScMOIHIB2Mbx8jsqO4U4UsNty6nqD43Xp4+4ayHd3FWuDuETSeb3EgEuPjnHiTbkHVWrMiY2ONrWRsaGtawBjGNHIBrRyA+RdqIgIiICIiAiIgIiICIiAiIgpvGXC9l9utqlDuzbqNdE6KUlkdqB2cx7h6rhudgnlk8+ir3Fw1bWYW6cNPfTilex1maeSKVjAwh21mw5eNwByOuAMAEkbTRBFa3ZFPT55BnbWqPcPPEcZx9fILUXZPZk0qOpLO7FHV2yN5+i2vbic8RnOeksbfnJx5LdGq6ZHagkrzAuimYWPAJaS09RlpBCh9U4Gqz6b+TCC2u1jWRkek+IsOWuBPUg+fXnnqgr3YjesWNPls2JJXme5I6MSPfJ3cYDBtbu9Vofv5DkuvVdSt6lrc2lQ2ZalSlXbJO6vtbZnfIGOAZIcmMAPbzHk7OcjFt4O4ZbptKOmx5kEbpHb3ANc7e9z+YHLlux9SiOIuAXy3malRsmrdDO7kJYJobEQ/YkYSPJozno0eIBAVnTdar0dVZUj1u3MTMK81a+ye290riGNEc4jDY/SI8cea2uqHc7PLduavYvX98lSzFPFHDCIqzdj2vcC0vLnPdtADyfRGeRyr4g4vYHAggEEYIPMEHqCtTScJ16tudkXDRmHLuZDMyaCbr6wmdtgGSBgAn5OQW20QU3s54Kfp4szSiFkl2YSGGvn3PWY3dsjYTjJw45OAOgHRXJEQEREBERAREQEREBERAREQEREBERAREQEREBERAREQEREBERAREQ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7" descr="data:image/jpeg;base64,/9j/4AAQSkZJRgABAQAAAQABAAD/2wCEAAkGBhEQDxMQEBIQFRAQEBYQFRYRGBIPEBASFRkVFRcUFxYXHCYeFxkjGRYSHy8gIycqLS0sFSAxNTA2OiYrLSkBCQoKDgwNGA8PFDUYFBwsNTU1KSk1KTUpKS8sNSosKSkpLyo1KSkpLS8pKSkpKTUpLCwpKSkpLywpKSkpKSwpKf/AABEIAOUA3AMBIgACEQEDEQH/xAAcAAEAAgIDAQAAAAAAAAAAAAAABQYEBwIDCAH/xABLEAABBAECAwQDCwkGAwkAAAABAAIDBBEFEgYhMQcTQVEiMrIUFzVUYXF0gZGS0hUWIzNCUnJzlCRVk6Gx0zRD0SVTYmSChaTBwv/EABsBAQABBQEAAAAAAAAAAAAAAAABAgMEBQcG/8QANREBAAECAgYHBwMFAAAAAAAAAAECBAMREjEyUXGxBhMzcoGRwQUUNENSU2GCodEVFiFBQv/aAAwDAQACEQMRAD8A3giIgIiICIiAiLi94HMkDmBz5cycAfOThByRfCf819QERcJs7XY67Tj5DhByJWBovEFa6x0lWaOVjHujcYzkB7Tgj/7B6EEEZBBWkdGEjtNqXLOo8SOkt996NGSWdrO5kMeTk+jkbTzPn5KMjkgjvPbFJxQO9gEsjoi1l+V4dtBfHgF8QGfTLjzOMIPSKLU/Z5UitXHFlziMSUtkr4dSka2N4k3bQ6MEkg4J548FthAREQERcWSA5wQcHBxzwR1HzoOSIiAiIgIiICIiAiIgIiICIiCFpcVwy6hPp22Rk9aNkv6QBrJo349OI5y5rSWgkgczjwVA7XtXszxywwUZw3TpGWzclLYYonxje0w5z3xIcW/ISMjxXV2r3LsF5moU6kzDp0JbJaPdvhmhm5Bnd5DpAxznHr6JJJGMOWNxxLd9w1Y7kvunSS6Ge1ci7uOS42WTdHEyJpy1rcsOR1ABGMYQYthvcXtKty6lJd1SS7C2SElgFaCzGQ8Nrs/Vei5uegPI4C3itN8RcRw6t3rdDrbrcHdOdbw2rK2GMl47sOG+RmYzGWuxzc3kfDL4A4juC5Ult2/dEGtVHOj9Hu2VrUDiXQNaDtADS8Z5FxA8uYbZXGTofmK5KK4q1plKjYtSEBsMLnDmBufjDGjPiXFoHylBpDhuns0ijL33ER74WG91pLsxM7uZ/pOZ+yXb+vPO0rAI/wC0xy4pP9k/929c9P8Ay3/6UvR4crMp068mkajb1BtRsokY6WrBEJXyTtaZd+2MtL3dW9eXVZdXSLhvx19rBdfocsQbPZkmMbTY3NdJYjy8vAc71cD0QBgKEufAHDwl1aV8kutV9ncSwtuv7mzdMZy9kwLf00bcDkOjX/Kt3LU3Cemt0u2xtrRXMmmkDGXYHu1FhkfyJJfl8AOSCfHJzy5rbKlAtUdqGt6jXvxx0rs4EsDp3wQQQTyQRRcnTemQXbjnDcjm08+gO11o3tEuwu1W2+J96J0ddtSxZZGL1BrZG5dBNEW+g3G3mCeefRyCSEXJes3XRvi1G9qELWZsVoZRpl8HmXba2CJWgbR6BeSSQCOqs3ZLxJTr37OmVxJHDYIswMsB0c8MwY1s1eTcTl2Ghwx4B3PwVQc9sraAvxMk0+gx0b7unf2h8jQ0dw2R7QJK+zLeTwCeu3y4XLFu3BXNew6aOTU2Q0vdRjfqleRgy2YyxE+jnIcJM4AYQOjhCXpJFD8KWrklZv5QhZFZaSx2xzXsl28hK3Hqh3XBUwpQIiICIiAiIgIiICIiAiKoXuJJrs0lPSyAIjssXXAPgrO8Yoh0mnAwSPVbkZ58kFnt14545IJA17HsMcjTg+i8YII8MgrVPC/CNa0Z9I1Fhks6R3sdZ7nOBdUsDMcmAQHFvLHg3LfJbJ4e4bhoxGOHe5zzvkllcZJ7EnjJK883OP2DwAVc400Gy3UKWpUI987CadhoLW760gJD3FxAwx3PHiSPJBTOFtS7kaHefsae7n0ax8sURf3R+YGPJK4cLabbtafpTa1VzY49TffbOXsjjggbNIHRlvrHIPQcj9uLtwZ2UU6LIpJY45rsbXtdOQ7D973uzsJ27sO27iM4GMq51arImNjiYxkbBta1gDGMaOgDRyA+QIO1YWr6LBbiMFmNkkTiCWv5jLTkH51mog+bRjHh/koDh/gDT9PldNUrtjlkaWl26V/okgkND3ENBIHqgdB5KwIgIiIMbUppGQyPhZ3krY3OYzLW948A7W5cQBk4GSVoMcPW9PZ7ovQ6hWsSEzP1CjJ7pbukd3hbbrAgBjSTuwQDg9cr0KiDzsY8A3mtDxGMu1DQXNgma05P9rpO2gZ5OdyYPMkK+9lXCEcsNfVrUMIvPD3MfEwQB0T8tbI+Nh2GRwLnbg0HDxlZ3GnZFVvbX12x1pnSjvnxB0Zmgcf0rdrCGl567nNOcc+uRe4IGxsaxgDWMaGtA5BrWjAA+QABB0UdThn39zLHJ3Ujon7HB3dyN5OY7HquHkVlKs69wd3kvuyjIK18YzI0ZistH/LsxjHeNI5B3rN5EHlhdvDnFgsSPqWIzXvwtDpIXHLXsPITQO/5kRPj1B5EDxCwoiICIiAiIgIiICIqhxNqMlyc6TTkLHbWvuzx431IHdI2HoJ5BnH7rcu8kHC/fl1SZ9So90dKJxjtWWHD5XD1q1d3n4PeOmcDmrTpumxVomQQMbHFGNrWMGGtH/XxJ8SV80vTIqsLK8DAyGJoYxregA/zJ8STzJOSspAREQEREBFianqkVaMyzvDIwQC4gkAk4HQeah/fE0340z7JPwqmaqY1zkvYdvi4kZ0UTVH4iVjRVz3xNN+NM+yT8K5xcf6c9zWtssLnODQMScyTgD1fNR1lP1Lk2dxHyqvKVgREVbFEXwnHNV0doum/GmfZJ+FUzVEa5yXcPBxMXPQomrLdEysaKue+Jpvxpn2SfhT3xNN+NM+yT8KjrKPqXfc7j7VXlKxqF4m4WjusYdzorMDjJXsR8pa8mMZH7zD0cw8nD6iJSpbZLG2WM7o5Gh7SM4c08wea7lWxpjKcpVrhXid8r30rjWxajWGXsH6uxFnDbMBPrRu8R1aeRVlUDxXw37qYyWFwjvVXGWtMR6j8YLHecTx6Lh5HPgu3hXiIXYN7mGKxE8w2IXYL4J2+s3l1aeTmnxa4FEJlERAREQEREEJxdxAaVYvjZ3liV7YK8QxmaxJyY3mR6I5uJzya0rlwnw77ir7HPMliRxmsTOwHTzv5vfy6Do0Dwa0BQ+j51DVJrjudbTi6lV64fYOPdM4yPDlECCRyerigIiICIiAiIgqHat8FyfzIvbC0ct49q3wXJ/Mi9sLRy111t+DofRn4OrvTygWZov8AxUH0iL22rDWZo3/FQfSIvbasaNb0ON2VXCXpRERbpxtwl9V38J/0XmBnQfMF6fl9U/wn/ReYGdB8wWDd/wDL2nRX536fVyREWE9q9D8GfBtT6LF7IUyobgz4NqfRYvZCmVuaNmHHbjtq+M8xU3iqM6fZbq8QPdYbDqDWhzjJXzhlgBvV8RPPkcsLvJXJcJoWva5jwHMe0tcDzDmkYII8QQqlhyY8OAIIIIyCOYIPQhfVU+B5HV3T6VISTRIdXLuslGTPc8/EsIdEf4B5q2ICIiAoTjPWXVKE00YzNtEULeu6xKRHEMfxub9WVNqp8SAWNU06pyLITLqcgPP9SBFDy/mTbs+cY+oJnhrRG0qcNVvPuYw0u8ZHnm95+Vzy5x+dSaIgIiICIiAiIgqHat8FyfzIvbC0ct49q3wXJ/Mi9sLRy111t+DofRn4OrvTygX1jyCCCQQcgjIII5ggjoV8RYr0yQ/OK58bt/4034k/OK58bt/4034lHoqtKd6x7tg/bjyhIHiK58at/wCNN+JR6IomZlXRh0UbNMRwERFC49D8GfBtT6LF7IUyobgz4NqfRYvZCmVuaNmHHbjtq+M8xERVLCo8b/2WapqgwBWl9z2T0Bp2CGOJ5dGS9y/w5Bytyw9Y0xlmvNXk9SeJ8TvmeC3P+ai+AtSfPp0Dpc9/G01ps4z30DjDITjzcwn60FgREQFVNCzLrGpTEDbBHVosPicMdYk8OXOdg+pWtVXgAFzb0xOTPq1o9MYbE5tdo+7CPrJQWpERAREQEJRV7tE+B7/0Kb2CgsG4eYTcPMLxr3Df3W/YE7hv7rfsCp0k5PTfaq4fkuTp+si9sLR6gdHjAmGAB6LugAU8tfc/5r8HQ+jMZWc96eUCIvjzgE+QKx3o6p0Ymdz6ighrEuOrfsX38ry+bfsWR7vU85/ctpuq8o/lOIoMatL5t+xThVqvDmjW2dh7Swr7S6qJjR3/AJERFbbJ6H4M+Dan0WL2QplQ3BnwbU+ixeyFMrc0bMOO3HbV8Z5iIiqWBVThQdzqGqVcYb7oivM8i21GA/Hl+lhlJ/iz4q1qqvaY+IGEH0bOlPaR/wCKvOwtI+qw/wCwILUiIgKr9m5zQ3Hq65dd/wDKnVoWrD2014GlkGl3w0SuYAI4oozM55y0FhLS50hd0yST4koNpoq9wXxLPfgfLPTmqObKY2sm37ns2tcJBvYw4y4jofV6qwoCIiAq92ifA9/6FN7BVhVe7RPge/8AQpvYKDywi+ZTKtq2bpP64fwuU4oPSD+mH8LlOLBuNp0Ho18HPen0Fxk9U/Mf9FyXGT1T8xWPGt6HF7OrhKsN6D5l9XFp5D5l9yts45GpyHX61ZyquDz+tWkrDuf9PadFvm+Hq+IiLEezeh+DPg2p9Fi9kKZUNwZ8G1PosXshTK3NGzDjtx21fGeYiIqlgVV1x+3WtMOPXgvR5/8ATXePZcs3ibjGvpzq4tEtjsyOiEnVkTgNwL/Jp6Z8PHlkjo1XTpJtS02zGA6vBHac94LSAZWRNjxzyQ70zkA9EFkREQFqDtK7VqLg6lGJ3Wa12JxIa1sbX1p2l7cucCSdjgMAjOOi2+uDY2tyQAPEkAD6ygrnBnHDdT70srWoGw7MGywR97v3+rgnONvP+IKzKJj4tpOstqMtQOsu3YjY9r3+iC5wIbnBDQTg+SlkBERAXXZrMkY6ORrXxvaWua8B7HtPIhzTyIPkV2Igg/zE0z+7tP8A6ev+BPzE0z+7tP8A6ev+BTiINX9qvDVOtTikrVasLzaawuhiiieWmOUlu5rQcZA5fItXrbvbfYEenROOce7GDljPOOZaT/LUflJ9jfxLBuKKqq84h7f2Df29vazRi4kU1aU+jPXXY9R38J/0WJ+WY/J/2N/EuuzrMex3J/qnwb/1WPGFXubyv2vZTTMddD0s3gXTMfB2n9Pi9f8AAvv5iaZ/d2n/ANPX/AptvQfMvq2zliBk4G0wNJGn6fkAn/h6/wCFefGdB8y9PyNyCPMELTLexzUMD06fT9+X/aWJc0VVZZRm9V0dvMC263rq9HPLLPxUdFefec1D9+n9+X/aT3nNQ/fp/fl/2lidTXueq/rFj96P3bO4M+Dan0WL2QplR/D1B1epBA/aXwwsjcW5LS5oAOCQDj6lILaU7MOYY9UVYtUxqmZERFUtKR2k6w/a3T4dP93TW2Odsfygia3kJJHfsndjHNvTk4HGYXgns71il3AdqTW12Sh8lVgdNGGbsmNkkgJAI8gMZOD4m/6frsU9izXYH95TdGyQluIy6RneANd+0QDzHh9YUkgIiIC1p2q8OttXdOZPPYjpWpXU5WxyFre+IMlciNwMZc5wc3Jbn1fIY2WoviPh+O9CIpHPZsmjnY+Pb3kckTg9rm7gRnkR06EoNPUtAh02KazHGG2tE1lvevG6SWfT5MNGQOTMxTZ5DH6MnqSt6NcCMjmDzHkQsdmmwtfJK2KMSTbe9eGtD5dgwze7GXbRyGei6tO1uvYdI2vNFKYHbJO7cH9279048eR+w+SDOREQERQXHdl8elXZI3OZIypK5rmEsexwYSC1w5gjzCCdReTfzv1D4/qH9TZ/Gn536h8f1D+ps/jVOknJuft9+C4vpsfsSrQSzr2u2p27J7VqVgduDZpppmBwyA7a9xGeZ5/KsFUymBddj1HfMV2IQiXsdvT6l9Xk3879Q+P6h/U2fxp+d+ofH9Q/qbP41VpKcnrJF5N/O/UPj+of1Nn8auXZDxFcm1iKOa3bljMMxLJZppWEhowS1ziOSnMyegERFKBERAXXZsNjY6R5AZG0vcTyDWtBJJ+oFdijr+vQw2K9V5Jmtl4ja0F3KNu57nfutAwM/Kg1Tw1p/ELYXalRfVezUZH3nVZsF2ZHHbhxAz+jEePTaAOWPFbG4L1q7aheb9T3LNFL3W3Jc2XDWu7xvLG30sci7mDz5KfjAAAbjAHLHTHhj5FyQEREBERBqbjrTtRv6q7THXW1qktUzV2sa4C0WjD4pCCC9wJJLdxG3B256YHB0censp360b2N738k6rDudI6Kxv2MmwXHbiUt5DPoygALZXFvDJushdFIIrNWwyxDKQXhhBG9rmgguY5m4FuRnkpWtp8Ub5JGRsa+ZwfI5oAdI4ANBcfE4ACDJRVvTe0GhYvv0+GYOnjZuyP1chBO9jHftObgEgeZxna7FkQFXu0T4Hv/AEKb2CrCq92ifA9/6FN7BQeWERFbViIiAiIgIiICvHYr8Nw/yJ/ZCo6vHYr8Nw/yJ/ZCmNaJekERFWpEREBaM1nj50Ooai+WOaHUZGCjQM4EcNetv2GcucOWXbpd2C3kBlbH4l7R62n3YKtlsrGWGF3flp7hhBwGk+PykZ25bnkSRMatolTUIAyxHFPC4bmk4djI5Pje3m04PrNIKCncOw4uVNM0+U+4dJriazJGRtszzNcI4iQcHO58x6jp0IC2KoThLhCtpcBr1Q4MdK6Ul53PLneZxzAAa0fI3zyVNoCIiAiIgKndoegajeENapOyGrKSLT/SEwZyIDces0jcC0YycZOCVcUQaD1iKDSab9Ongkj1GCx7o0+3Wac235wx5cehAOx8ZyMY2gnC3fodiWSrBJYZsnfBG+VnTZIWgvbjww7IWYQvqAum7TZNG+KVofHI0se13quaeRB+RdyIKv72GkfEK33U97DSPiFb7qtCIKv72GkfEK33U97DSPiFb7qtCIKv72GkfEK33U97DSPiFb7qtCIKv72GkfEK33U97DSPiFb7qtCIKv72GkfEK33VmaVwPp9SUTVqsMUoBAcwYcAeRCnEQEREBVfijtFp6e/upO+msbO8MNVnfzNZy9NwyGsHMesQrQtV9lPE1aFtyO/JFBqfuuWS0Z3NiMuCcFrnn1GAEbc8gM4w7JDYN/TINQq93Zh3RTMDiyUFkjMjI+VjxnqDkFQXAnAkmlPmY23LJSdgwwPDf0LiSXOLsdenq7QckkZ5ro4L1SW7qV+4ySR+nYirVs/qnvjBMr4hgejvLhu55z15YF3QEREBERAREQEREBERBp3tY4rdatt0usZ+5rOZYvPqtdJNG1r4yC0N/wC73NeSOji391wVyudpun14abmSvnZckbDF3OZ5scml72k78glgIxvy7oSpvSuGqtSSeavE1klp/eSkZy93M8snkMlxwMDLifFUDs/4Kkl1S1q12q2s4TvbXg2tZtPqmYhvJx29Hgnc5z3fuoNqIqVx1xrYrWa2nafHHJfuZc3vs9zFG3OXuAIJ5NkPXkGE8+QOFd4u1TStsurRVJaT3tjdPR71r6xdy3SRv9du7A9HH2kNQbCRfA4EZB5EZz4YXGGdrxuY5rm+bSHD7Qg5oiICIiAi6552sY57jhrGlzj5NAyT9i1wOO9Su1TeojTK1L09jtRkcJptjtpJDCGRDIf1J6DwOUGy1r1ut6jq8s7dNmjp0q0roPdL4xZnsysxu7uN2GtjGTzznp8oFs4Y1kWqzJDLUllA2SmnJ39cSgAkNd1HIg4PMZ8epoOjaRq+iST16VOO7RmmdPDiaOs+uXY9B2/wwGjkMcs5GSEEpwXxHfj1KbSNTcyaVkPumGwxrY++i3Aek1uADz8uRY4EnkTY9Z4G0+5KJrNWGSVuPScMOIHIB2Mbx8jsqO4U4UsNty6nqD43Xp4+4ayHd3FWuDuETSeb3EgEuPjnHiTbkHVWrMiY2ONrWRsaGtawBjGNHIBrRyA+RdqIgIiICIiAiIgIiICIiAiIgpvGXC9l9utqlDuzbqNdE6KUlkdqB2cx7h6rhudgnlk8+ir3Fw1bWYW6cNPfTilex1maeSKVjAwh21mw5eNwByOuAMAEkbTRBFa3ZFPT55BnbWqPcPPEcZx9fILUXZPZk0qOpLO7FHV2yN5+i2vbic8RnOeksbfnJx5LdGq6ZHagkrzAuimYWPAJaS09RlpBCh9U4Gqz6b+TCC2u1jWRkek+IsOWuBPUg+fXnnqgr3YjesWNPls2JJXme5I6MSPfJ3cYDBtbu9Vofv5DkuvVdSt6lrc2lQ2ZalSlXbJO6vtbZnfIGOAZIcmMAPbzHk7OcjFt4O4ZbptKOmx5kEbpHb3ANc7e9z+YHLlux9SiOIuAXy3malRsmrdDO7kJYJobEQ/YkYSPJozno0eIBAVnTdar0dVZUj1u3MTMK81a+ye290riGNEc4jDY/SI8cea2uqHc7PLduavYvX98lSzFPFHDCIqzdj2vcC0vLnPdtADyfRGeRyr4g4vYHAggEEYIPMEHqCtTScJ16tudkXDRmHLuZDMyaCbr6wmdtgGSBgAn5OQW20QU3s54Kfp4szSiFkl2YSGGvn3PWY3dsjYTjJw45OAOgHRXJEQEREBERAREQEREBERAREQEREBERAREQEREBERAREQEREBERAREQ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9" descr="data:image/jpeg;base64,/9j/4AAQSkZJRgABAQAAAQABAAD/2wCEAAkGBhEQDxMQEBIQFRAQEBYQFRYRGBIPEBASFRkVFRcUFxYXHCYeFxkjGRYSHy8gIycqLS0sFSAxNTA2OiYrLSkBCQoKDgwNGA8PFDUYFBwsNTU1KSk1KTUpKS8sNSosKSkpLyo1KSkpLS8pKSkpKTUpLCwpKSkpLywpKSkpKSwpKf/AABEIAOUA3AMBIgACEQEDEQH/xAAcAAEAAgIDAQAAAAAAAAAAAAAABQYEBwIDCAH/xABLEAABBAECAwQDCwkGAwkAAAABAAIDBBEFEgYhMQcTQVEiMrIUFzVUYXF0gZGS0hUWIzNCUnJzlCRVk6Gx0zRD0SVTYmSChaTBwv/EABsBAQABBQEAAAAAAAAAAAAAAAABAgMEBQcG/8QANREBAAECAgYHBwMFAAAAAAAAAAECBAMREjEyUXGxBhMzcoGRwQUUNENSU2GCodEVFiFBQv/aAAwDAQACEQMRAD8A3giIgIiICIiAiLi94HMkDmBz5cycAfOThByRfCf819QERcJs7XY67Tj5DhByJWBovEFa6x0lWaOVjHujcYzkB7Tgj/7B6EEEZBBWkdGEjtNqXLOo8SOkt996NGSWdrO5kMeTk+jkbTzPn5KMjkgjvPbFJxQO9gEsjoi1l+V4dtBfHgF8QGfTLjzOMIPSKLU/Z5UitXHFlziMSUtkr4dSka2N4k3bQ6MEkg4J548FthAREQERcWSA5wQcHBxzwR1HzoOSIiAiIgIiICIiAiIgIiICIiCFpcVwy6hPp22Rk9aNkv6QBrJo349OI5y5rSWgkgczjwVA7XtXszxywwUZw3TpGWzclLYYonxje0w5z3xIcW/ISMjxXV2r3LsF5moU6kzDp0JbJaPdvhmhm5Bnd5DpAxznHr6JJJGMOWNxxLd9w1Y7kvunSS6Ge1ci7uOS42WTdHEyJpy1rcsOR1ABGMYQYthvcXtKty6lJd1SS7C2SElgFaCzGQ8Nrs/Vei5uegPI4C3itN8RcRw6t3rdDrbrcHdOdbw2rK2GMl47sOG+RmYzGWuxzc3kfDL4A4juC5Ult2/dEGtVHOj9Hu2VrUDiXQNaDtADS8Z5FxA8uYbZXGTofmK5KK4q1plKjYtSEBsMLnDmBufjDGjPiXFoHylBpDhuns0ijL33ER74WG91pLsxM7uZ/pOZ+yXb+vPO0rAI/wC0xy4pP9k/929c9P8Ay3/6UvR4crMp068mkajb1BtRsokY6WrBEJXyTtaZd+2MtL3dW9eXVZdXSLhvx19rBdfocsQbPZkmMbTY3NdJYjy8vAc71cD0QBgKEufAHDwl1aV8kutV9ncSwtuv7mzdMZy9kwLf00bcDkOjX/Kt3LU3Cemt0u2xtrRXMmmkDGXYHu1FhkfyJJfl8AOSCfHJzy5rbKlAtUdqGt6jXvxx0rs4EsDp3wQQQTyQRRcnTemQXbjnDcjm08+gO11o3tEuwu1W2+J96J0ddtSxZZGL1BrZG5dBNEW+g3G3mCeefRyCSEXJes3XRvi1G9qELWZsVoZRpl8HmXba2CJWgbR6BeSSQCOqs3ZLxJTr37OmVxJHDYIswMsB0c8MwY1s1eTcTl2Ghwx4B3PwVQc9sraAvxMk0+gx0b7unf2h8jQ0dw2R7QJK+zLeTwCeu3y4XLFu3BXNew6aOTU2Q0vdRjfqleRgy2YyxE+jnIcJM4AYQOjhCXpJFD8KWrklZv5QhZFZaSx2xzXsl28hK3Hqh3XBUwpQIiICIiAiIgIiICIiAiKoXuJJrs0lPSyAIjssXXAPgrO8Yoh0mnAwSPVbkZ58kFnt14545IJA17HsMcjTg+i8YII8MgrVPC/CNa0Z9I1Fhks6R3sdZ7nOBdUsDMcmAQHFvLHg3LfJbJ4e4bhoxGOHe5zzvkllcZJ7EnjJK883OP2DwAVc400Gy3UKWpUI987CadhoLW760gJD3FxAwx3PHiSPJBTOFtS7kaHefsae7n0ax8sURf3R+YGPJK4cLabbtafpTa1VzY49TffbOXsjjggbNIHRlvrHIPQcj9uLtwZ2UU6LIpJY45rsbXtdOQ7D973uzsJ27sO27iM4GMq51arImNjiYxkbBta1gDGMaOgDRyA+QIO1YWr6LBbiMFmNkkTiCWv5jLTkH51mog+bRjHh/koDh/gDT9PldNUrtjlkaWl26V/okgkND3ENBIHqgdB5KwIgIiIMbUppGQyPhZ3krY3OYzLW948A7W5cQBk4GSVoMcPW9PZ7ovQ6hWsSEzP1CjJ7pbukd3hbbrAgBjSTuwQDg9cr0KiDzsY8A3mtDxGMu1DQXNgma05P9rpO2gZ5OdyYPMkK+9lXCEcsNfVrUMIvPD3MfEwQB0T8tbI+Nh2GRwLnbg0HDxlZ3GnZFVvbX12x1pnSjvnxB0Zmgcf0rdrCGl567nNOcc+uRe4IGxsaxgDWMaGtA5BrWjAA+QABB0UdThn39zLHJ3Ujon7HB3dyN5OY7HquHkVlKs69wd3kvuyjIK18YzI0ZistH/LsxjHeNI5B3rN5EHlhdvDnFgsSPqWIzXvwtDpIXHLXsPITQO/5kRPj1B5EDxCwoiICIiAiIgIiICIqhxNqMlyc6TTkLHbWvuzx431IHdI2HoJ5BnH7rcu8kHC/fl1SZ9So90dKJxjtWWHD5XD1q1d3n4PeOmcDmrTpumxVomQQMbHFGNrWMGGtH/XxJ8SV80vTIqsLK8DAyGJoYxregA/zJ8STzJOSspAREQEREBFianqkVaMyzvDIwQC4gkAk4HQeah/fE0340z7JPwqmaqY1zkvYdvi4kZ0UTVH4iVjRVz3xNN+NM+yT8K5xcf6c9zWtssLnODQMScyTgD1fNR1lP1Lk2dxHyqvKVgREVbFEXwnHNV0doum/GmfZJ+FUzVEa5yXcPBxMXPQomrLdEysaKue+Jpvxpn2SfhT3xNN+NM+yT8KjrKPqXfc7j7VXlKxqF4m4WjusYdzorMDjJXsR8pa8mMZH7zD0cw8nD6iJSpbZLG2WM7o5Gh7SM4c08wea7lWxpjKcpVrhXid8r30rjWxajWGXsH6uxFnDbMBPrRu8R1aeRVlUDxXw37qYyWFwjvVXGWtMR6j8YLHecTx6Lh5HPgu3hXiIXYN7mGKxE8w2IXYL4J2+s3l1aeTmnxa4FEJlERAREQEREEJxdxAaVYvjZ3liV7YK8QxmaxJyY3mR6I5uJzya0rlwnw77ir7HPMliRxmsTOwHTzv5vfy6Do0Dwa0BQ+j51DVJrjudbTi6lV64fYOPdM4yPDlECCRyerigIiICIiAiIgqHat8FyfzIvbC0ct49q3wXJ/Mi9sLRy111t+DofRn4OrvTygWZov8AxUH0iL22rDWZo3/FQfSIvbasaNb0ON2VXCXpRERbpxtwl9V38J/0XmBnQfMF6fl9U/wn/ReYGdB8wWDd/wDL2nRX536fVyREWE9q9D8GfBtT6LF7IUyobgz4NqfRYvZCmVuaNmHHbjtq+M8xU3iqM6fZbq8QPdYbDqDWhzjJXzhlgBvV8RPPkcsLvJXJcJoWva5jwHMe0tcDzDmkYII8QQqlhyY8OAIIIIyCOYIPQhfVU+B5HV3T6VISTRIdXLuslGTPc8/EsIdEf4B5q2ICIiAoTjPWXVKE00YzNtEULeu6xKRHEMfxub9WVNqp8SAWNU06pyLITLqcgPP9SBFDy/mTbs+cY+oJnhrRG0qcNVvPuYw0u8ZHnm95+Vzy5x+dSaIgIiICIiAiIgqHat8FyfzIvbC0ct49q3wXJ/Mi9sLRy111t+DofRn4OrvTygX1jyCCCQQcgjIII5ggjoV8RYr0yQ/OK58bt/4034k/OK58bt/4034lHoqtKd6x7tg/bjyhIHiK58at/wCNN+JR6IomZlXRh0UbNMRwERFC49D8GfBtT6LF7IUyobgz4NqfRYvZCmVuaNmHHbjtq+M8xERVLCo8b/2WapqgwBWl9z2T0Bp2CGOJ5dGS9y/w5Bytyw9Y0xlmvNXk9SeJ8TvmeC3P+ai+AtSfPp0Dpc9/G01ps4z30DjDITjzcwn60FgREQFVNCzLrGpTEDbBHVosPicMdYk8OXOdg+pWtVXgAFzb0xOTPq1o9MYbE5tdo+7CPrJQWpERAREQEJRV7tE+B7/0Kb2CgsG4eYTcPMLxr3Df3W/YE7hv7rfsCp0k5PTfaq4fkuTp+si9sLR6gdHjAmGAB6LugAU8tfc/5r8HQ+jMZWc96eUCIvjzgE+QKx3o6p0Ymdz6ighrEuOrfsX38ry+bfsWR7vU85/ctpuq8o/lOIoMatL5t+xThVqvDmjW2dh7Swr7S6qJjR3/AJERFbbJ6H4M+Dan0WL2QplQ3BnwbU+ixeyFMrc0bMOO3HbV8Z5iIiqWBVThQdzqGqVcYb7oivM8i21GA/Hl+lhlJ/iz4q1qqvaY+IGEH0bOlPaR/wCKvOwtI+qw/wCwILUiIgKr9m5zQ3Hq65dd/wDKnVoWrD2014GlkGl3w0SuYAI4oozM55y0FhLS50hd0yST4koNpoq9wXxLPfgfLPTmqObKY2sm37ns2tcJBvYw4y4jofV6qwoCIiAq92ifA9/6FN7BVhVe7RPge/8AQpvYKDywi+ZTKtq2bpP64fwuU4oPSD+mH8LlOLBuNp0Ho18HPen0Fxk9U/Mf9FyXGT1T8xWPGt6HF7OrhKsN6D5l9XFp5D5l9yts45GpyHX61ZyquDz+tWkrDuf9PadFvm+Hq+IiLEezeh+DPg2p9Fi9kKZUNwZ8G1PosXshTK3NGzDjtx21fGeYiIqlgVV1x+3WtMOPXgvR5/8ATXePZcs3ibjGvpzq4tEtjsyOiEnVkTgNwL/Jp6Z8PHlkjo1XTpJtS02zGA6vBHac94LSAZWRNjxzyQ70zkA9EFkREQFqDtK7VqLg6lGJ3Wa12JxIa1sbX1p2l7cucCSdjgMAjOOi2+uDY2tyQAPEkAD6ygrnBnHDdT70srWoGw7MGywR97v3+rgnONvP+IKzKJj4tpOstqMtQOsu3YjY9r3+iC5wIbnBDQTg+SlkBERAXXZrMkY6ORrXxvaWua8B7HtPIhzTyIPkV2Igg/zE0z+7tP8A6ev+BPzE0z+7tP8A6ev+BTiINX9qvDVOtTikrVasLzaawuhiiieWmOUlu5rQcZA5fItXrbvbfYEenROOce7GDljPOOZaT/LUflJ9jfxLBuKKqq84h7f2Df29vazRi4kU1aU+jPXXY9R38J/0WJ+WY/J/2N/EuuzrMex3J/qnwb/1WPGFXubyv2vZTTMddD0s3gXTMfB2n9Pi9f8AAvv5iaZ/d2n/ANPX/AptvQfMvq2zliBk4G0wNJGn6fkAn/h6/wCFefGdB8y9PyNyCPMELTLexzUMD06fT9+X/aWJc0VVZZRm9V0dvMC263rq9HPLLPxUdFefec1D9+n9+X/aT3nNQ/fp/fl/2lidTXueq/rFj96P3bO4M+Dan0WL2QplR/D1B1epBA/aXwwsjcW5LS5oAOCQDj6lILaU7MOYY9UVYtUxqmZERFUtKR2k6w/a3T4dP93TW2Odsfygia3kJJHfsndjHNvTk4HGYXgns71il3AdqTW12Sh8lVgdNGGbsmNkkgJAI8gMZOD4m/6frsU9izXYH95TdGyQluIy6RneANd+0QDzHh9YUkgIiIC1p2q8OttXdOZPPYjpWpXU5WxyFre+IMlciNwMZc5wc3Jbn1fIY2WoviPh+O9CIpHPZsmjnY+Pb3kckTg9rm7gRnkR06EoNPUtAh02KazHGG2tE1lvevG6SWfT5MNGQOTMxTZ5DH6MnqSt6NcCMjmDzHkQsdmmwtfJK2KMSTbe9eGtD5dgwze7GXbRyGei6tO1uvYdI2vNFKYHbJO7cH9279048eR+w+SDOREQERQXHdl8elXZI3OZIypK5rmEsexwYSC1w5gjzCCdReTfzv1D4/qH9TZ/Gn536h8f1D+ps/jVOknJuft9+C4vpsfsSrQSzr2u2p27J7VqVgduDZpppmBwyA7a9xGeZ5/KsFUymBddj1HfMV2IQiXsdvT6l9Xk3879Q+P6h/U2fxp+d+ofH9Q/qbP41VpKcnrJF5N/O/UPj+of1Nn8auXZDxFcm1iKOa3bljMMxLJZppWEhowS1ziOSnMyegERFKBERAXXZsNjY6R5AZG0vcTyDWtBJJ+oFdijr+vQw2K9V5Jmtl4ja0F3KNu57nfutAwM/Kg1Tw1p/ELYXalRfVezUZH3nVZsF2ZHHbhxAz+jEePTaAOWPFbG4L1q7aheb9T3LNFL3W3Jc2XDWu7xvLG30sci7mDz5KfjAAAbjAHLHTHhj5FyQEREBERBqbjrTtRv6q7THXW1qktUzV2sa4C0WjD4pCCC9wJJLdxG3B256YHB0censp360b2N738k6rDudI6Kxv2MmwXHbiUt5DPoygALZXFvDJushdFIIrNWwyxDKQXhhBG9rmgguY5m4FuRnkpWtp8Ub5JGRsa+ZwfI5oAdI4ANBcfE4ACDJRVvTe0GhYvv0+GYOnjZuyP1chBO9jHftObgEgeZxna7FkQFXu0T4Hv/AEKb2CrCq92ifA9/6FN7BQeWERFbViIiAiIgIiICvHYr8Nw/yJ/ZCo6vHYr8Nw/yJ/ZCmNaJekERFWpEREBaM1nj50Ooai+WOaHUZGCjQM4EcNetv2GcucOWXbpd2C3kBlbH4l7R62n3YKtlsrGWGF3flp7hhBwGk+PykZ25bnkSRMatolTUIAyxHFPC4bmk4djI5Pje3m04PrNIKCncOw4uVNM0+U+4dJriazJGRtszzNcI4iQcHO58x6jp0IC2KoThLhCtpcBr1Q4MdK6Ul53PLneZxzAAa0fI3zyVNoCIiAiIgKndoegajeENapOyGrKSLT/SEwZyIDces0jcC0YycZOCVcUQaD1iKDSab9Ongkj1GCx7o0+3Wac235wx5cehAOx8ZyMY2gnC3fodiWSrBJYZsnfBG+VnTZIWgvbjww7IWYQvqAum7TZNG+KVofHI0se13quaeRB+RdyIKv72GkfEK33U97DSPiFb7qtCIKv72GkfEK33U97DSPiFb7qtCIKv72GkfEK33U97DSPiFb7qtCIKv72GkfEK33U97DSPiFb7qtCIKv72GkfEK33VmaVwPp9SUTVqsMUoBAcwYcAeRCnEQEREBVfijtFp6e/upO+msbO8MNVnfzNZy9NwyGsHMesQrQtV9lPE1aFtyO/JFBqfuuWS0Z3NiMuCcFrnn1GAEbc8gM4w7JDYN/TINQq93Zh3RTMDiyUFkjMjI+VjxnqDkFQXAnAkmlPmY23LJSdgwwPDf0LiSXOLsdenq7QckkZ5ro4L1SW7qV+4ySR+nYirVs/qnvjBMr4hgejvLhu55z15YF3QEREBERAREQEREBERBp3tY4rdatt0usZ+5rOZYvPqtdJNG1r4yC0N/wC73NeSOji391wVyudpun14abmSvnZckbDF3OZ5scml72k78glgIxvy7oSpvSuGqtSSeavE1klp/eSkZy93M8snkMlxwMDLifFUDs/4Kkl1S1q12q2s4TvbXg2tZtPqmYhvJx29Hgnc5z3fuoNqIqVx1xrYrWa2nafHHJfuZc3vs9zFG3OXuAIJ5NkPXkGE8+QOFd4u1TStsurRVJaT3tjdPR71r6xdy3SRv9du7A9HH2kNQbCRfA4EZB5EZz4YXGGdrxuY5rm+bSHD7Qg5oiICIiAi6552sY57jhrGlzj5NAyT9i1wOO9Su1TeojTK1L09jtRkcJptjtpJDCGRDIf1J6DwOUGy1r1ut6jq8s7dNmjp0q0roPdL4xZnsysxu7uN2GtjGTzznp8oFs4Y1kWqzJDLUllA2SmnJ39cSgAkNd1HIg4PMZ8epoOjaRq+iST16VOO7RmmdPDiaOs+uXY9B2/wwGjkMcs5GSEEpwXxHfj1KbSNTcyaVkPumGwxrY++i3Aek1uADz8uRY4EnkTY9Z4G0+5KJrNWGSVuPScMOIHIB2Mbx8jsqO4U4UsNty6nqD43Xp4+4ayHd3FWuDuETSeb3EgEuPjnHiTbkHVWrMiY2ONrWRsaGtawBjGNHIBrRyA+RdqIgIiICIiAiIgIiICIiAiIgpvGXC9l9utqlDuzbqNdE6KUlkdqB2cx7h6rhudgnlk8+ir3Fw1bWYW6cNPfTilex1maeSKVjAwh21mw5eNwByOuAMAEkbTRBFa3ZFPT55BnbWqPcPPEcZx9fILUXZPZk0qOpLO7FHV2yN5+i2vbic8RnOeksbfnJx5LdGq6ZHagkrzAuimYWPAJaS09RlpBCh9U4Gqz6b+TCC2u1jWRkek+IsOWuBPUg+fXnnqgr3YjesWNPls2JJXme5I6MSPfJ3cYDBtbu9Vofv5DkuvVdSt6lrc2lQ2ZalSlXbJO6vtbZnfIGOAZIcmMAPbzHk7OcjFt4O4ZbptKOmx5kEbpHb3ANc7e9z+YHLlux9SiOIuAXy3malRsmrdDO7kJYJobEQ/YkYSPJozno0eIBAVnTdar0dVZUj1u3MTMK81a+ye290riGNEc4jDY/SI8cea2uqHc7PLduavYvX98lSzFPFHDCIqzdj2vcC0vLnPdtADyfRGeRyr4g4vYHAggEEYIPMEHqCtTScJ16tudkXDRmHLuZDMyaCbr6wmdtgGSBgAn5OQW20QU3s54Kfp4szSiFkl2YSGGvn3PWY3dsjYTjJw45OAOgHRXJ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4" descr="data:image/jpeg;base64,/9j/4AAQSkZJRgABAQAAAQABAAD/2wCEAAkGBhQSERQUExQUFRUVGBwYGBUXGBwZFhccGBcVFhYaHBgYHCgfGholGhgYKy8hIycpMywtGB8zNTArNScrLCkBCQoKDgwOGg8PGi8lHiUvKiwqLCwpLCwpKSwqLCosNCkvKSwvLiwyLCwsLCwsKSwsLCwuLCksLDQsLCwsLCksKv/AABEIAH0AkAMBIgACEQEDEQH/xAAbAAEAAgMBAQAAAAAAAAAAAAAAAQQDBQYCB//EADoQAAIBAgUCBAQDBwIHAAAAAAECEQADBAUSITEiQQYTUXEyYYGRFVKhBxQjQrHB0TPhFiRikqKywv/EABkBAQADAQEAAAAAAAAAAAAAAAABAgMFBP/EACkRAAIBBAEDAQkBAAAAAAAAAAABAgMRElEhMUFhFAQiMjNxocHh8RP/2gAMAwEAAhEDEQA/APuNKUoBSlKAUpSgFKiaoY/PLdrYmW/KNz9fSpSbdkVlJRV2X5pWhXxCzfCgHuZr3jM+a1ae6bYbQpYgGCQokxPeAau6UkZqtB9zeUrWZBn1vF2EvW9QV5gMIIgwf1FbOqSi4uzNU01dClKVBIpSlAKUpQClKUApSlAKgmpryaA0PirxB5CBU/1H4/6R3b/H+1clhCSZJknck8mqPiDMTdxl09lbQPkE2/rP3q1gbldqlRVOmts4FWu6tV6RdzjPBhLS3CpcFwpUcwQePntxWvzL9o9p8PetjD4kF7bqGKjSNSMsnfjetwmPtA9bLKAvBjUIBkgc7Ca1WH/aLbxdrFWRbdD5F0qSZ1AW2mY4P3qFC6u4N273seiMtSKPhLx9bw2DtWjYxDMk9aKCplidjPzrv/Cni+3jlfSro9sgMjiG33U7djv9q53wTmS2sptM5hVDE/8Ae0CPUmIHetJkYxeHze3dxNs21xhZYkHYiUUxwRC7VStShUzsrNX79TanUlDHm6+nQ+uVNQKmuSdEUpSgFKUoBSlKAUpSgFQamooD4eb+nN1tN8P7yS88EFmO/wAo3ruM48LtZl7Utb5K8svt6ivOZ+D1XMb2Lfay2GcsfyvpCN90k/Q1U8LeMzZ0WMXOkqpt3jxpYArJ7rHDdu/FdidWVRKVLsldbON/lCl7lTu+Gc81zDm6bv7xbDflLAjVBEkTJHyqn+J4DDWrotQ965aZCyBtILKQY1GFWewr6jm3gzBYzre0pLb+Yh0sfnqXn6zXPXP2P4FTvdvgehuJ/e3P61eHtlFq07rwT6OUPhsfNLOcK2DNq5duK1nSbCIBoZtRLM55kTt6V9GyfLMXj7+Gv33K2LGl1DWxbe48dXSD8M7ajyOBvV2zluU5f1AW2uDgk+bc+g3j32raeG87uYy410KbeHTpQH4rjHkk+gHYdz8qz9or5JyhGy55fnRrSjGMlCTu9L8nTCpqBU1yDpilKUApSlAKUpQClKUAqIqaUBXx2DW7be2/wupU9jDCDv22rk8v8GRaOExA820kmxfG1xFJnQ3oR67gjmuzpFaRqSgrJ/0znTjP4kfOTkWYYAzhn861+SJ/8D/8mof9obEaMTgtR9DP/q67V9HryV9q9HqYy+ZBN76P7Hk9JKPy5tLXVHGZPlaYgh/w+zYTnVcHWfZABHuf1rsbFhVUBQFA4AEAfQV7Feq89So5v9nppUlTXn6WIippSszYUpSgFKUoBSlRQFfH4gojMBJA2EgfckgR9a5nCeMbj3SnlqACIadm7nSWYKxA9Ca6LOMKbli6gALMjBQfzQdPPziua/BrrFQbZgshaYghWEz/AMw38s/ymtYKNncynldWNtnef+Qt0gISlvUAXAMkGAR6GNo53FMnz/z3uJCAodocNIhT29+ax55lNy95kE6QihFDQHYOWaeNtkgSJjeseT5bcR7rFWXWu5JAEgKqgItxuAD1ahzHstDDyG5ZeCvf8W3FW7NldVtmX4zHTEb6fnW0zbOGsWlbRLsQAgII+JQd9jwfSubfwvcMrpuaH1Fz0a9RKER/HgDZu3pIbmtxmuV3HwtpFUsyspYHSDAk/wAxZZmO5/xdqF1YqnLm5Zw3iDXeW2FAkatzuAVDA91JJIEAz3iKo5n4te3cuILOrQuoGW3/ANQbjT3ZVA33LVgyfJry4hGe3pRdRMm3uSsAwnee9Z7uT3hiXuKqkRtMQxLgrqZizEAc7CNKhY3paCkLzaL13Pj+7vdCAFWVYJkHUyCZUTHX2Hateni5jM+SIcLGptRBIlgCNljufSs9nJHTCnD/ABaXUh1bSWXWtwnmVYEQN+w3qgmRXwSQmzOS2q4CzWzom3O/USoMkxAIneoiockty4Nxm2eG1cRAEbV2LQ22552BI4nk15yDPmxBYFUGgANpYmH31KJG4EDqGx1D514zbKjcvq5tm4EUwCwVd+w3mSYJJEQorHleUPYaQpOm24PXKuzOrqqyelVhhvHI9aj3MfJKcsvBgPjMtdCW7QIKI3U6Bust21+gHz3rpcHiNaK2llkcMII94NcYnh3EbeYDcUKE6WAeFUCApOkLIMQ0kMxIk112Wa/KTzAA8bgQP6EjiO9RUUUliIOTfJbpSlZGpBrQ5nndy3cdVWQosdW0L5t5rbapYE7DaAd5mt/Xg2h6DeO3puPtUrghq5y75/e0KVNotcUkKQYQi9btgNDTHWQeCCPpT/iV3ZgpW3pFwnUskG2tmbZBYDUGuNJnhNvWulXCICSFUE8mBJ77/Wj4NG5RTvO4B34n3ir5R0Uxls0WPz91ayF06LtvUbhHTblrIDESDp6yPciYANV7mf3tAKm3quBtKlT/AAyt5LY1Q0kdUHjeK6c2F9BxHA49Pb5V5XCoCSFWTyYEnvv9ajKOicXs5pfEty47Kum3p1TqEkFLdlmSNQBbU5Mz8K7etXMTm7HytL20DWWva2B0mBbgQSIXrk94Arcvg0blFO87gHeIn3ij4VDAKqY4kAx7elHKOgk13OaxXiS6FJCgR58MQNJ8pWKRDz2EyB9Kfj94al6Aw1jqAQyrYcLI1lQSLjR1QZXcb105sL+Ud+w78/eofDqZlVM8yBvx/gfYUyjojF7OYu57eC6w6ECzecg24OqyyJBhz3beJG2xg17xXiK7ruqgULGmy7KdJdHVXkg9Q6jsONDV0gw6gRpWAIiBEHke1SbC/lG3yFTlHQxls0KZ672r7KEVrbqgViBpYi3rUkkAtLGOAZX1msWBzy491VkFRbDN0Kp1eZfQgzckR5YHSG3nsRXRNh1IIKghuRA39/WoXCIIhF242G3t6VGUdE4vZymF8UXVQPdC6YSRp0tNy0XtxDsCpcaQe5aNo3s288vFnRntWzbDkuVOkm35YjduJYk/KK6Q4dfyr27Dtuv27V5fCIeVU7zuBz6+9TlHQxezW5HmFy61zXEK7KsBQOl2Xs5Y7AcqtbisaWFBJCgE8kAAn3rJVHyyyFKUqCRUVNY714KpYmABJPoBuaAp5ziSlpmG0A7jkQJ6QRu1eLWNfyyzBSeF0mdR7CI6TPvG9RdzqzIDSJBbdTAgEmZGxABMH+4r3YzW0SwU/AAzdJAE/OOf7VezS6GOSb4ZWuZifIYaiL1sANtvMqCQIgg9iPWsOU5g7MxOtulYWR8gW+s/oaz4bPrbLLlQDuOSNM9MmIDd4rPezK2hWQQXG3T9p9O/2NW6cWKXu1LIYTMS9zR6AlhpYFd4UTxPM+uxFVs7xF0Ogt6hv2UkTB59VieJ4FXsDjvMEwRAU8/mUN+k1jxOb2kYq53QBiYJCgmBuByZ4qq4fQvLmPUpZrmVxWATpGkyT6tssgjkcxWO9mzkWIOksersZBAKkRxufePer2IzazBDSZZV0lDuW2AgjeO/pG9TZxK6LRCqofgRwNLNtA9B8qt0S4KNXbtIpYjG3dCEFpNzq0wYAPUv03FbHKLjsh8z4pIPvtP0mpw2OtFSUK6V3MbAbayfsZ+tYLedoRKqed5Gkgl1SCD3k/pUO7XQsrJ3ubWlQpqazNxSlKAUpSgFeLtoMCGEgiCPevdKAo/glnf+GJI0k9yCCDvzwTWZcEqszAEM3O5/pMDgcelWKVN2VxWihZye2AJGogKJPfTpgxwD0j7VmvZdbdgzKCw4J5G8/wCfvVmlLsYorYfLbdsyihdo29BxXi7lVtm1Msk8yTB2jdZiY71cpS7GKKP4La507zMyZ9OZ49R371k/C7cBdAhTqA9Ce9WqUuxjHRUTKrQEBFAK6OP5fy+1efwWzEeWscR6TzV2lLsYrRCqAIFTSlQWFKUo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6" descr="data:image/jpeg;base64,/9j/4AAQSkZJRgABAQAAAQABAAD/2wCEAAkGBhQSERQUExQUFRUVGBwYGBUXGBwZFhccGBcVFhYaHBgYHCgfGholGhgYKy8hIycpMywtGB8zNTArNScrLCkBCQoKDgwOGg8PGi8lHiUvKiwqLCwpLCwpKSwqLCosNCkvKSwvLiwyLCwsLCwsKSwsLCwuLCksLDQsLCwsLCksKv/AABEIAH0AkAMBIgACEQEDEQH/xAAbAAEAAgMBAQAAAAAAAAAAAAAAAQQDBQYCB//EADoQAAIBAgUCBAQDBwIHAAAAAAECEQADBAUSITEiQQYTUXEyYYGRFVKhBxQjQrHB0TPhFiRikqKywv/EABkBAQADAQEAAAAAAAAAAAAAAAABAgMFBP/EACkRAAIBBAEDAQkBAAAAAAAAAAABAgMRElEhMUFhFAQiMjNxocHh8RP/2gAMAwEAAhEDEQA/APuNKUoBSlKAUpSgFKiaoY/PLdrYmW/KNz9fSpSbdkVlJRV2X5pWhXxCzfCgHuZr3jM+a1ae6bYbQpYgGCQokxPeAau6UkZqtB9zeUrWZBn1vF2EvW9QV5gMIIgwf1FbOqSi4uzNU01dClKVBIpSlAKUpQClKUApSlAKgmpryaA0PirxB5CBU/1H4/6R3b/H+1clhCSZJknck8mqPiDMTdxl09lbQPkE2/rP3q1gbldqlRVOmts4FWu6tV6RdzjPBhLS3CpcFwpUcwQePntxWvzL9o9p8PetjD4kF7bqGKjSNSMsnfjetwmPtA9bLKAvBjUIBkgc7Ca1WH/aLbxdrFWRbdD5F0qSZ1AW2mY4P3qFC6u4N273seiMtSKPhLx9bw2DtWjYxDMk9aKCplidjPzrv/Cni+3jlfSro9sgMjiG33U7djv9q53wTmS2sptM5hVDE/8Ae0CPUmIHetJkYxeHze3dxNs21xhZYkHYiUUxwRC7VStShUzsrNX79TanUlDHm6+nQ+uVNQKmuSdEUpSgFKUoBSlKAUpSgFQamooD4eb+nN1tN8P7yS88EFmO/wAo3ruM48LtZl7Utb5K8svt6ivOZ+D1XMb2Lfay2GcsfyvpCN90k/Q1U8LeMzZ0WMXOkqpt3jxpYArJ7rHDdu/FdidWVRKVLsldbON/lCl7lTu+Gc81zDm6bv7xbDflLAjVBEkTJHyqn+J4DDWrotQ965aZCyBtILKQY1GFWewr6jm3gzBYzre0pLb+Yh0sfnqXn6zXPXP2P4FTvdvgehuJ/e3P61eHtlFq07rwT6OUPhsfNLOcK2DNq5duK1nSbCIBoZtRLM55kTt6V9GyfLMXj7+Gv33K2LGl1DWxbe48dXSD8M7ajyOBvV2zluU5f1AW2uDgk+bc+g3j32raeG87uYy410KbeHTpQH4rjHkk+gHYdz8qz9or5JyhGy55fnRrSjGMlCTu9L8nTCpqBU1yDpilKUApSlAKUpQClKUAqIqaUBXx2DW7be2/wupU9jDCDv22rk8v8GRaOExA820kmxfG1xFJnQ3oR67gjmuzpFaRqSgrJ/0znTjP4kfOTkWYYAzhn861+SJ/8D/8mof9obEaMTgtR9DP/q67V9HryV9q9HqYy+ZBN76P7Hk9JKPy5tLXVHGZPlaYgh/w+zYTnVcHWfZABHuf1rsbFhVUBQFA4AEAfQV7Feq89So5v9nppUlTXn6WIippSszYUpSgFKUoBSlRQFfH4gojMBJA2EgfckgR9a5nCeMbj3SnlqACIadm7nSWYKxA9Ca6LOMKbli6gALMjBQfzQdPPziua/BrrFQbZgshaYghWEz/AMw38s/ymtYKNncynldWNtnef+Qt0gISlvUAXAMkGAR6GNo53FMnz/z3uJCAodocNIhT29+ax55lNy95kE6QihFDQHYOWaeNtkgSJjeseT5bcR7rFWXWu5JAEgKqgItxuAD1ahzHstDDyG5ZeCvf8W3FW7NldVtmX4zHTEb6fnW0zbOGsWlbRLsQAgII+JQd9jwfSubfwvcMrpuaH1Fz0a9RKER/HgDZu3pIbmtxmuV3HwtpFUsyspYHSDAk/wAxZZmO5/xdqF1YqnLm5Zw3iDXeW2FAkatzuAVDA91JJIEAz3iKo5n4te3cuILOrQuoGW3/ANQbjT3ZVA33LVgyfJry4hGe3pRdRMm3uSsAwnee9Z7uT3hiXuKqkRtMQxLgrqZizEAc7CNKhY3paCkLzaL13Pj+7vdCAFWVYJkHUyCZUTHX2Hateni5jM+SIcLGptRBIlgCNljufSs9nJHTCnD/ABaXUh1bSWXWtwnmVYEQN+w3qgmRXwSQmzOS2q4CzWzom3O/USoMkxAIneoiockty4Nxm2eG1cRAEbV2LQ22552BI4nk15yDPmxBYFUGgANpYmH31KJG4EDqGx1D514zbKjcvq5tm4EUwCwVd+w3mSYJJEQorHleUPYaQpOm24PXKuzOrqqyelVhhvHI9aj3MfJKcsvBgPjMtdCW7QIKI3U6Bust21+gHz3rpcHiNaK2llkcMII94NcYnh3EbeYDcUKE6WAeFUCApOkLIMQ0kMxIk112Wa/KTzAA8bgQP6EjiO9RUUUliIOTfJbpSlZGpBrQ5nndy3cdVWQosdW0L5t5rbapYE7DaAd5mt/Xg2h6DeO3puPtUrghq5y75/e0KVNotcUkKQYQi9btgNDTHWQeCCPpT/iV3ZgpW3pFwnUskG2tmbZBYDUGuNJnhNvWulXCICSFUE8mBJ77/Wj4NG5RTvO4B34n3ir5R0Uxls0WPz91ayF06LtvUbhHTblrIDESDp6yPciYANV7mf3tAKm3quBtKlT/AAyt5LY1Q0kdUHjeK6c2F9BxHA49Pb5V5XCoCSFWTyYEnvv9ajKOicXs5pfEty47Kum3p1TqEkFLdlmSNQBbU5Mz8K7etXMTm7HytL20DWWva2B0mBbgQSIXrk94Arcvg0blFO87gHeIn3ij4VDAKqY4kAx7elHKOgk13OaxXiS6FJCgR58MQNJ8pWKRDz2EyB9Kfj94al6Aw1jqAQyrYcLI1lQSLjR1QZXcb105sL+Ud+w78/eofDqZlVM8yBvx/gfYUyjojF7OYu57eC6w6ECzecg24OqyyJBhz3beJG2xg17xXiK7ruqgULGmy7KdJdHVXkg9Q6jsONDV0gw6gRpWAIiBEHke1SbC/lG3yFTlHQxls0KZ672r7KEVrbqgViBpYi3rUkkAtLGOAZX1msWBzy491VkFRbDN0Kp1eZfQgzckR5YHSG3nsRXRNh1IIKghuRA39/WoXCIIhF242G3t6VGUdE4vZymF8UXVQPdC6YSRp0tNy0XtxDsCpcaQe5aNo3s288vFnRntWzbDkuVOkm35YjduJYk/KK6Q4dfyr27Dtuv27V5fCIeVU7zuBz6+9TlHQxezW5HmFy61zXEK7KsBQOl2Xs5Y7AcqtbisaWFBJCgE8kAAn3rJVHyyyFKUqCRUVNY714KpYmABJPoBuaAp5ziSlpmG0A7jkQJ6QRu1eLWNfyyzBSeF0mdR7CI6TPvG9RdzqzIDSJBbdTAgEmZGxABMH+4r3YzW0SwU/AAzdJAE/OOf7VezS6GOSb4ZWuZifIYaiL1sANtvMqCQIgg9iPWsOU5g7MxOtulYWR8gW+s/oaz4bPrbLLlQDuOSNM9MmIDd4rPezK2hWQQXG3T9p9O/2NW6cWKXu1LIYTMS9zR6AlhpYFd4UTxPM+uxFVs7xF0Ogt6hv2UkTB59VieJ4FXsDjvMEwRAU8/mUN+k1jxOb2kYq53QBiYJCgmBuByZ4qq4fQvLmPUpZrmVxWATpGkyT6tssgjkcxWO9mzkWIOksersZBAKkRxufePer2IzazBDSZZV0lDuW2AgjeO/pG9TZxK6LRCqofgRwNLNtA9B8qt0S4KNXbtIpYjG3dCEFpNzq0wYAPUv03FbHKLjsh8z4pIPvtP0mpw2OtFSUK6V3MbAbayfsZ+tYLedoRKqed5Gkgl1SCD3k/pUO7XQsrJ3ubWlQpqazNxSlKAUpSgFeLtoMCGEgiCPevdKAo/glnf+GJI0k9yCCDvzwTWZcEqszAEM3O5/pMDgcelWKVN2VxWihZye2AJGogKJPfTpgxwD0j7VmvZdbdgzKCw4J5G8/wCfvVmlLsYorYfLbdsyihdo29BxXi7lVtm1Msk8yTB2jdZiY71cpS7GKKP4La507zMyZ9OZ49R371k/C7cBdAhTqA9Ce9WqUuxjHRUTKrQEBFAK6OP5fy+1efwWzEeWscR6TzV2lLsYrRCqAIFTSlQWFKUoD//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8" descr="data:image/jpeg;base64,/9j/4AAQSkZJRgABAQAAAQABAAD/2wCEAAkGBhQSERQUExQUFRUVGBwYGBUXGBwZFhccGBcVFhYaHBgYHCgfGholGhgYKy8hIycpMywtGB8zNTArNScrLCkBCQoKDgwOGg8PGi8lHiUvKiwqLCwpLCwpKSwqLCosNCkvKSwvLiwyLCwsLCwsKSwsLCwuLCksLDQsLCwsLCksKv/AABEIAH0AkAMBIgACEQEDEQH/xAAbAAEAAgMBAQAAAAAAAAAAAAAAAQQDBQYCB//EADoQAAIBAgUCBAQDBwIHAAAAAAECEQADBAUSITEiQQYTUXEyYYGRFVKhBxQjQrHB0TPhFiRikqKywv/EABkBAQADAQEAAAAAAAAAAAAAAAABAgMFBP/EACkRAAIBBAEDAQkBAAAAAAAAAAABAgMRElEhMUFhFAQiMjNxocHh8RP/2gAMAwEAAhEDEQA/APuNKUoBSlKAUpSgFKiaoY/PLdrYmW/KNz9fSpSbdkVlJRV2X5pWhXxCzfCgHuZr3jM+a1ae6bYbQpYgGCQokxPeAau6UkZqtB9zeUrWZBn1vF2EvW9QV5gMIIgwf1FbOqSi4uzNU01dClKVBIpSlAKUpQClKUApSlAKgmpryaA0PirxB5CBU/1H4/6R3b/H+1clhCSZJknck8mqPiDMTdxl09lbQPkE2/rP3q1gbldqlRVOmts4FWu6tV6RdzjPBhLS3CpcFwpUcwQePntxWvzL9o9p8PetjD4kF7bqGKjSNSMsnfjetwmPtA9bLKAvBjUIBkgc7Ca1WH/aLbxdrFWRbdD5F0qSZ1AW2mY4P3qFC6u4N273seiMtSKPhLx9bw2DtWjYxDMk9aKCplidjPzrv/Cni+3jlfSro9sgMjiG33U7djv9q53wTmS2sptM5hVDE/8Ae0CPUmIHetJkYxeHze3dxNs21xhZYkHYiUUxwRC7VStShUzsrNX79TanUlDHm6+nQ+uVNQKmuSdEUpSgFKUoBSlKAUpSgFQamooD4eb+nN1tN8P7yS88EFmO/wAo3ruM48LtZl7Utb5K8svt6ivOZ+D1XMb2Lfay2GcsfyvpCN90k/Q1U8LeMzZ0WMXOkqpt3jxpYArJ7rHDdu/FdidWVRKVLsldbON/lCl7lTu+Gc81zDm6bv7xbDflLAjVBEkTJHyqn+J4DDWrotQ965aZCyBtILKQY1GFWewr6jm3gzBYzre0pLb+Yh0sfnqXn6zXPXP2P4FTvdvgehuJ/e3P61eHtlFq07rwT6OUPhsfNLOcK2DNq5duK1nSbCIBoZtRLM55kTt6V9GyfLMXj7+Gv33K2LGl1DWxbe48dXSD8M7ajyOBvV2zluU5f1AW2uDgk+bc+g3j32raeG87uYy410KbeHTpQH4rjHkk+gHYdz8qz9or5JyhGy55fnRrSjGMlCTu9L8nTCpqBU1yDpilKUApSlAKUpQClKUAqIqaUBXx2DW7be2/wupU9jDCDv22rk8v8GRaOExA820kmxfG1xFJnQ3oR67gjmuzpFaRqSgrJ/0znTjP4kfOTkWYYAzhn861+SJ/8D/8mof9obEaMTgtR9DP/q67V9HryV9q9HqYy+ZBN76P7Hk9JKPy5tLXVHGZPlaYgh/w+zYTnVcHWfZABHuf1rsbFhVUBQFA4AEAfQV7Feq89So5v9nppUlTXn6WIippSszYUpSgFKUoBSlRQFfH4gojMBJA2EgfckgR9a5nCeMbj3SnlqACIadm7nSWYKxA9Ca6LOMKbli6gALMjBQfzQdPPziua/BrrFQbZgshaYghWEz/AMw38s/ymtYKNncynldWNtnef+Qt0gISlvUAXAMkGAR6GNo53FMnz/z3uJCAodocNIhT29+ax55lNy95kE6QihFDQHYOWaeNtkgSJjeseT5bcR7rFWXWu5JAEgKqgItxuAD1ahzHstDDyG5ZeCvf8W3FW7NldVtmX4zHTEb6fnW0zbOGsWlbRLsQAgII+JQd9jwfSubfwvcMrpuaH1Fz0a9RKER/HgDZu3pIbmtxmuV3HwtpFUsyspYHSDAk/wAxZZmO5/xdqF1YqnLm5Zw3iDXeW2FAkatzuAVDA91JJIEAz3iKo5n4te3cuILOrQuoGW3/ANQbjT3ZVA33LVgyfJry4hGe3pRdRMm3uSsAwnee9Z7uT3hiXuKqkRtMQxLgrqZizEAc7CNKhY3paCkLzaL13Pj+7vdCAFWVYJkHUyCZUTHX2Hateni5jM+SIcLGptRBIlgCNljufSs9nJHTCnD/ABaXUh1bSWXWtwnmVYEQN+w3qgmRXwSQmzOS2q4CzWzom3O/USoMkxAIneoiockty4Nxm2eG1cRAEbV2LQ22552BI4nk15yDPmxBYFUGgANpYmH31KJG4EDqGx1D514zbKjcvq5tm4EUwCwVd+w3mSYJJEQorHleUPYaQpOm24PXKuzOrqqyelVhhvHI9aj3MfJKcsvBgPjMtdCW7QIKI3U6Bust21+gHz3rpcHiNaK2llkcMII94NcYnh3EbeYDcUKE6WAeFUCApOkLIMQ0kMxIk112Wa/KTzAA8bgQP6EjiO9RUUUliIOTfJbpSlZGpBrQ5nndy3cdVWQosdW0L5t5rbapYE7DaAd5mt/Xg2h6DeO3puPtUrghq5y75/e0KVNotcUkKQYQi9btgNDTHWQeCCPpT/iV3ZgpW3pFwnUskG2tmbZBYDUGuNJnhNvWulXCICSFUE8mBJ77/Wj4NG5RTvO4B34n3ir5R0Uxls0WPz91ayF06LtvUbhHTblrIDESDp6yPciYANV7mf3tAKm3quBtKlT/AAyt5LY1Q0kdUHjeK6c2F9BxHA49Pb5V5XCoCSFWTyYEnvv9ajKOicXs5pfEty47Kum3p1TqEkFLdlmSNQBbU5Mz8K7etXMTm7HytL20DWWva2B0mBbgQSIXrk94Arcvg0blFO87gHeIn3ij4VDAKqY4kAx7elHKOgk13OaxXiS6FJCgR58MQNJ8pWKRDz2EyB9Kfj94al6Aw1jqAQyrYcLI1lQSLjR1QZXcb105sL+Ud+w78/eofDqZlVM8yBvx/gfYUyjojF7OYu57eC6w6ECzecg24OqyyJBhz3beJG2xg17xXiK7ruqgULGmy7KdJdHVXkg9Q6jsONDV0gw6gRpWAIiBEHke1SbC/lG3yFTlHQxls0KZ672r7KEVrbqgViBpYi3rUkkAtLGOAZX1msWBzy491VkFRbDN0Kp1eZfQgzckR5YHSG3nsRXRNh1IIKghuRA39/WoXCIIhF242G3t6VGUdE4vZymF8UXVQPdC6YSRp0tNy0XtxDsCpcaQe5aNo3s288vFnRntWzbDkuVOkm35YjduJYk/KK6Q4dfyr27Dtuv27V5fCIeVU7zuBz6+9TlHQxezW5HmFy61zXEK7KsBQOl2Xs5Y7AcqtbisaWFBJCgE8kAAn3rJVHyyyFKUqCRUVNY714KpYmABJPoBuaAp5ziSlpmG0A7jkQJ6QRu1eLWNfyyzBSeF0mdR7CI6TPvG9RdzqzIDSJBbdTAgEmZGxABMH+4r3YzW0SwU/AAzdJAE/OOf7VezS6GOSb4ZWuZifIYaiL1sANtvMqCQIgg9iPWsOU5g7MxOtulYWR8gW+s/oaz4bPrbLLlQDuOSNM9MmIDd4rPezK2hWQQXG3T9p9O/2NW6cWKXu1LIYTMS9zR6AlhpYFd4UTxPM+uxFVs7xF0Ogt6hv2UkTB59VieJ4FXsDjvMEwRAU8/mUN+k1jxOb2kYq53QBiYJCgmBuByZ4qq4fQvLmPUpZrmVxWATpGkyT6tssgjkcxWO9mzkWIOksersZBAKkRxufePer2IzazBDSZZV0lDuW2AgjeO/pG9TZxK6LRCqofgRwNLNtA9B8qt0S4KNXbtIpYjG3dCEFpNzq0wYAPUv03FbHKLjsh8z4pIPvtP0mpw2OtFSUK6V3MbAbayfsZ+tYLedoRKqed5Gkgl1SCD3k/pUO7XQsrJ3ubWlQpqazNxSlKAUpSgFeLtoMCGEgiCPevdKAo/glnf+GJI0k9yCCDvzwTWZcEqszAEM3O5/pMDgcelWKVN2VxWihZye2AJGogKJPfTpgxwD0j7VmvZdbdgzKCw4J5G8/wCfvVmlLsYorYfLbdsyihdo29BxXi7lVtm1Msk8yTB2jdZiY71cpS7GKKP4La507zMyZ9OZ49R371k/C7cBdAhTqA9Ce9WqUuxjHRUTKrQEBFAK6OP5fy+1efwWzEeWscR6TzV2lLsYrRCqAIFTSlQWFKUoD//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6" name="TextBox 13">
            <a:extLst>
              <a:ext uri="{FF2B5EF4-FFF2-40B4-BE49-F238E27FC236}">
                <a16:creationId xmlns:a16="http://schemas.microsoft.com/office/drawing/2014/main" id="{18503299-5524-2DBE-9FCB-262AAF168379}"/>
              </a:ext>
            </a:extLst>
          </p:cNvPr>
          <p:cNvGraphicFramePr/>
          <p:nvPr>
            <p:extLst>
              <p:ext uri="{D42A27DB-BD31-4B8C-83A1-F6EECF244321}">
                <p14:modId xmlns:p14="http://schemas.microsoft.com/office/powerpoint/2010/main" val="3525809699"/>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9098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2C8E2-1C7E-4491-96FA-DB5F1E5B6B69}"/>
              </a:ext>
            </a:extLst>
          </p:cNvPr>
          <p:cNvSpPr>
            <a:spLocks noGrp="1"/>
          </p:cNvSpPr>
          <p:nvPr>
            <p:ph type="title"/>
          </p:nvPr>
        </p:nvSpPr>
        <p:spPr>
          <a:xfrm>
            <a:off x="686393" y="3495491"/>
            <a:ext cx="2692099" cy="3123295"/>
          </a:xfrm>
        </p:spPr>
        <p:txBody>
          <a:bodyPr>
            <a:normAutofit/>
          </a:bodyPr>
          <a:lstStyle/>
          <a:p>
            <a:pPr algn="r"/>
            <a:r>
              <a:rPr lang="en-US" altLang="zh-HK" dirty="0"/>
              <a:t>Service</a:t>
            </a:r>
            <a:endParaRPr lang="zh-HK" altLang="en-US" dirty="0"/>
          </a:p>
        </p:txBody>
      </p:sp>
      <p:cxnSp>
        <p:nvCxnSpPr>
          <p:cNvPr id="19" name="Straight Connector 18">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2">
            <a:extLst>
              <a:ext uri="{FF2B5EF4-FFF2-40B4-BE49-F238E27FC236}">
                <a16:creationId xmlns:a16="http://schemas.microsoft.com/office/drawing/2014/main" id="{952FCC0D-6E88-EB67-F4BC-FAD36A98C476}"/>
              </a:ext>
            </a:extLst>
          </p:cNvPr>
          <p:cNvGraphicFramePr>
            <a:graphicFrameLocks noGrp="1"/>
          </p:cNvGraphicFramePr>
          <p:nvPr>
            <p:ph idx="1"/>
            <p:extLst>
              <p:ext uri="{D42A27DB-BD31-4B8C-83A1-F6EECF244321}">
                <p14:modId xmlns:p14="http://schemas.microsoft.com/office/powerpoint/2010/main" val="682488875"/>
              </p:ext>
            </p:extLst>
          </p:nvPr>
        </p:nvGraphicFramePr>
        <p:xfrm>
          <a:off x="3739483" y="870824"/>
          <a:ext cx="4693291" cy="524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A27F137-5ECA-44D9-B967-69BD838B8A51}"/>
              </a:ext>
            </a:extLst>
          </p:cNvPr>
          <p:cNvSpPr>
            <a:spLocks noGrp="1"/>
          </p:cNvSpPr>
          <p:nvPr>
            <p:ph type="ftr" sz="quarter" idx="11"/>
          </p:nvPr>
        </p:nvSpPr>
        <p:spPr>
          <a:xfrm>
            <a:off x="3632199" y="6470704"/>
            <a:ext cx="4426094" cy="274320"/>
          </a:xfrm>
        </p:spPr>
        <p:txBody>
          <a:bodyPr>
            <a:normAutofit/>
          </a:bodyPr>
          <a:lstStyle/>
          <a:p>
            <a:endParaRPr lang="zh-TW" altLang="en-US" dirty="0"/>
          </a:p>
        </p:txBody>
      </p:sp>
      <p:sp>
        <p:nvSpPr>
          <p:cNvPr id="5" name="Slide Number Placeholder 4">
            <a:extLst>
              <a:ext uri="{FF2B5EF4-FFF2-40B4-BE49-F238E27FC236}">
                <a16:creationId xmlns:a16="http://schemas.microsoft.com/office/drawing/2014/main" id="{BE81878F-7D10-4944-A173-4529B2A534C8}"/>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mtClean="0"/>
              <a:pPr>
                <a:spcAft>
                  <a:spcPts val="600"/>
                </a:spcAft>
              </a:pPr>
              <a:t>8</a:t>
            </a:fld>
            <a:endParaRPr lang="zh-TW" altLang="en-US"/>
          </a:p>
        </p:txBody>
      </p:sp>
      <p:grpSp>
        <p:nvGrpSpPr>
          <p:cNvPr id="6" name="Group 5">
            <a:extLst>
              <a:ext uri="{FF2B5EF4-FFF2-40B4-BE49-F238E27FC236}">
                <a16:creationId xmlns:a16="http://schemas.microsoft.com/office/drawing/2014/main" id="{58E1B740-3E06-D583-90A3-4D30C9CED2E3}"/>
              </a:ext>
            </a:extLst>
          </p:cNvPr>
          <p:cNvGrpSpPr/>
          <p:nvPr/>
        </p:nvGrpSpPr>
        <p:grpSpPr>
          <a:xfrm>
            <a:off x="432687" y="1052735"/>
            <a:ext cx="2945794" cy="2941105"/>
            <a:chOff x="5842707" y="3014606"/>
            <a:chExt cx="2304370" cy="1403385"/>
          </a:xfrm>
        </p:grpSpPr>
        <p:sp>
          <p:nvSpPr>
            <p:cNvPr id="7" name="Rectangle: Rounded Corners 6">
              <a:extLst>
                <a:ext uri="{FF2B5EF4-FFF2-40B4-BE49-F238E27FC236}">
                  <a16:creationId xmlns:a16="http://schemas.microsoft.com/office/drawing/2014/main" id="{AEF1FB85-AE91-8572-7DC1-A34679780C75}"/>
                </a:ext>
              </a:extLst>
            </p:cNvPr>
            <p:cNvSpPr/>
            <p:nvPr/>
          </p:nvSpPr>
          <p:spPr>
            <a:xfrm>
              <a:off x="5842707" y="3014606"/>
              <a:ext cx="2304370" cy="13834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HK" sz="2800"/>
            </a:p>
          </p:txBody>
        </p:sp>
        <p:sp>
          <p:nvSpPr>
            <p:cNvPr id="8" name="Rectangle: Rounded Corners 8">
              <a:extLst>
                <a:ext uri="{FF2B5EF4-FFF2-40B4-BE49-F238E27FC236}">
                  <a16:creationId xmlns:a16="http://schemas.microsoft.com/office/drawing/2014/main" id="{98B169DE-B4B7-F9E3-BF65-DA48D51AA49C}"/>
                </a:ext>
              </a:extLst>
            </p:cNvPr>
            <p:cNvSpPr txBox="1"/>
            <p:nvPr/>
          </p:nvSpPr>
          <p:spPr>
            <a:xfrm>
              <a:off x="5925973" y="3115602"/>
              <a:ext cx="2133809" cy="1302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algn="ctr" defTabSz="914400">
                <a:spcBef>
                  <a:spcPct val="0"/>
                </a:spcBef>
                <a:defRPr/>
              </a:pPr>
              <a:r>
                <a:rPr lang="en-US" sz="2400" dirty="0"/>
                <a:t>Majority of pre-school working hour is </a:t>
              </a:r>
              <a:r>
                <a:rPr lang="en-US" sz="2400" b="1" u="sng" dirty="0"/>
                <a:t>daytime</a:t>
              </a:r>
              <a:r>
                <a:rPr lang="en-US" sz="2400" dirty="0"/>
                <a:t>.  Some of them will offer Saturday morning or night service.   </a:t>
              </a:r>
              <a:endParaRPr lang="en-HK" sz="24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HK" sz="2000" kern="1200" baseline="0" dirty="0">
                <a:solidFill>
                  <a:schemeClr val="bg1"/>
                </a:solidFill>
              </a:endParaRPr>
            </a:p>
          </p:txBody>
        </p:sp>
      </p:grpSp>
    </p:spTree>
    <p:extLst>
      <p:ext uri="{BB962C8B-B14F-4D97-AF65-F5344CB8AC3E}">
        <p14:creationId xmlns:p14="http://schemas.microsoft.com/office/powerpoint/2010/main" val="296694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Fire engine parked inside a fire station">
            <a:extLst>
              <a:ext uri="{FF2B5EF4-FFF2-40B4-BE49-F238E27FC236}">
                <a16:creationId xmlns:a16="http://schemas.microsoft.com/office/drawing/2014/main" id="{D0271FA0-21E2-335E-6A02-6166C313D9BF}"/>
              </a:ext>
            </a:extLst>
          </p:cNvPr>
          <p:cNvPicPr>
            <a:picLocks noChangeAspect="1"/>
          </p:cNvPicPr>
          <p:nvPr/>
        </p:nvPicPr>
        <p:blipFill rotWithShape="1">
          <a:blip r:embed="rId2"/>
          <a:srcRect r="19091" b="9091"/>
          <a:stretch/>
        </p:blipFill>
        <p:spPr>
          <a:xfrm>
            <a:off x="20" y="-1"/>
            <a:ext cx="9141694" cy="6858000"/>
          </a:xfrm>
          <a:prstGeom prst="rect">
            <a:avLst/>
          </a:prstGeom>
        </p:spPr>
      </p:pic>
      <p:sp>
        <p:nvSpPr>
          <p:cNvPr id="18" name="Rectangle 17">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B4D30F9-C7AF-8163-59D8-02C7340F97F6}"/>
              </a:ext>
            </a:extLst>
          </p:cNvPr>
          <p:cNvSpPr>
            <a:spLocks noGrp="1"/>
          </p:cNvSpPr>
          <p:nvPr>
            <p:ph type="title"/>
          </p:nvPr>
        </p:nvSpPr>
        <p:spPr>
          <a:xfrm>
            <a:off x="768096" y="585216"/>
            <a:ext cx="4550112" cy="1499616"/>
          </a:xfrm>
        </p:spPr>
        <p:txBody>
          <a:bodyPr>
            <a:normAutofit/>
          </a:bodyPr>
          <a:lstStyle/>
          <a:p>
            <a:r>
              <a:rPr lang="en-US" altLang="zh-HK" b="1" dirty="0">
                <a:solidFill>
                  <a:schemeClr val="accent1">
                    <a:lumMod val="50000"/>
                  </a:schemeClr>
                </a:solidFill>
                <a:effectLst>
                  <a:outerShdw blurRad="38100" dist="38100" dir="2700000" algn="tl">
                    <a:srgbClr val="000000">
                      <a:alpha val="43137"/>
                    </a:srgbClr>
                  </a:outerShdw>
                </a:effectLst>
              </a:rPr>
              <a:t>Day Services (RSD)</a:t>
            </a:r>
            <a:endParaRPr lang="zh-HK" altLang="en-US" b="1" dirty="0">
              <a:solidFill>
                <a:schemeClr val="accent1">
                  <a:lumMod val="50000"/>
                </a:schemeClr>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4ACA25-542F-0365-80B1-3F64C89D9959}"/>
              </a:ext>
            </a:extLst>
          </p:cNvPr>
          <p:cNvSpPr>
            <a:spLocks noGrp="1"/>
          </p:cNvSpPr>
          <p:nvPr>
            <p:ph idx="1"/>
          </p:nvPr>
        </p:nvSpPr>
        <p:spPr>
          <a:xfrm>
            <a:off x="768096" y="1772816"/>
            <a:ext cx="4550112" cy="4752528"/>
          </a:xfrm>
        </p:spPr>
        <p:txBody>
          <a:bodyPr>
            <a:normAutofit/>
          </a:bodyPr>
          <a:lstStyle/>
          <a:p>
            <a:pPr marL="0" indent="0">
              <a:buNone/>
            </a:pPr>
            <a:r>
              <a:rPr lang="en-US" altLang="zh-HK" sz="2400" b="1" dirty="0">
                <a:solidFill>
                  <a:srgbClr val="000000"/>
                </a:solidFill>
              </a:rPr>
              <a:t>Target: People with Ex-mentally Ill, Intellectual Disability, or Physical Disability</a:t>
            </a:r>
          </a:p>
          <a:p>
            <a:pPr marL="0" indent="0">
              <a:buNone/>
            </a:pPr>
            <a:r>
              <a:rPr lang="en-US" altLang="zh-HK" sz="2200" dirty="0">
                <a:solidFill>
                  <a:srgbClr val="000000"/>
                </a:solidFill>
              </a:rPr>
              <a:t>Service:</a:t>
            </a:r>
          </a:p>
          <a:p>
            <a:pPr>
              <a:buFont typeface="Wingdings" panose="05000000000000000000" pitchFamily="2" charset="2"/>
              <a:buChar char="Ø"/>
            </a:pPr>
            <a:r>
              <a:rPr lang="en-US" altLang="zh-HK" sz="2200" b="1" dirty="0">
                <a:solidFill>
                  <a:schemeClr val="accent4">
                    <a:lumMod val="75000"/>
                  </a:schemeClr>
                </a:solidFill>
              </a:rPr>
              <a:t>Vocational Rehabilitation Services / Day Training </a:t>
            </a:r>
          </a:p>
          <a:p>
            <a:pPr>
              <a:buFont typeface="Wingdings" panose="05000000000000000000" pitchFamily="2" charset="2"/>
              <a:buChar char="Ø"/>
            </a:pPr>
            <a:r>
              <a:rPr lang="en-US" altLang="zh-HK" sz="2200" b="1" dirty="0">
                <a:solidFill>
                  <a:schemeClr val="accent4">
                    <a:lumMod val="75000"/>
                  </a:schemeClr>
                </a:solidFill>
              </a:rPr>
              <a:t>Day Activity Centre (DAC)</a:t>
            </a:r>
          </a:p>
          <a:p>
            <a:pPr>
              <a:buFont typeface="Wingdings" panose="05000000000000000000" pitchFamily="2" charset="2"/>
              <a:buChar char="Ø"/>
            </a:pPr>
            <a:r>
              <a:rPr lang="en-US" altLang="zh-HK" sz="2200" b="1" dirty="0">
                <a:solidFill>
                  <a:schemeClr val="accent4">
                    <a:lumMod val="75000"/>
                  </a:schemeClr>
                </a:solidFill>
              </a:rPr>
              <a:t>Sheltered Workshop (SW)</a:t>
            </a:r>
          </a:p>
          <a:p>
            <a:pPr>
              <a:buFont typeface="Wingdings" panose="05000000000000000000" pitchFamily="2" charset="2"/>
              <a:buChar char="Ø"/>
            </a:pPr>
            <a:r>
              <a:rPr lang="en-US" altLang="zh-HK" sz="2400" b="1" dirty="0">
                <a:solidFill>
                  <a:schemeClr val="accent4">
                    <a:lumMod val="75000"/>
                  </a:schemeClr>
                </a:solidFill>
              </a:rPr>
              <a:t>Integrated Vocational Rehabilitation Services Centre (IVRSC)</a:t>
            </a:r>
          </a:p>
        </p:txBody>
      </p:sp>
      <p:sp>
        <p:nvSpPr>
          <p:cNvPr id="4" name="Footer Placeholder 3">
            <a:extLst>
              <a:ext uri="{FF2B5EF4-FFF2-40B4-BE49-F238E27FC236}">
                <a16:creationId xmlns:a16="http://schemas.microsoft.com/office/drawing/2014/main" id="{C58DB9FE-F7E4-CBBC-4BF1-81F8F75096F5}"/>
              </a:ext>
            </a:extLst>
          </p:cNvPr>
          <p:cNvSpPr>
            <a:spLocks noGrp="1"/>
          </p:cNvSpPr>
          <p:nvPr>
            <p:ph type="ftr" sz="quarter" idx="11"/>
          </p:nvPr>
        </p:nvSpPr>
        <p:spPr>
          <a:xfrm>
            <a:off x="2338578" y="6470704"/>
            <a:ext cx="2979630" cy="274320"/>
          </a:xfrm>
        </p:spPr>
        <p:txBody>
          <a:bodyPr>
            <a:normAutofit/>
          </a:bodyPr>
          <a:lstStyle/>
          <a:p>
            <a:endParaRPr lang="zh-TW" altLang="en-US" sz="900">
              <a:solidFill>
                <a:srgbClr val="000000"/>
              </a:solidFill>
            </a:endParaRPr>
          </a:p>
        </p:txBody>
      </p:sp>
      <p:sp>
        <p:nvSpPr>
          <p:cNvPr id="5" name="Slide Number Placeholder 4">
            <a:extLst>
              <a:ext uri="{FF2B5EF4-FFF2-40B4-BE49-F238E27FC236}">
                <a16:creationId xmlns:a16="http://schemas.microsoft.com/office/drawing/2014/main" id="{30CC461C-AAA2-F7EC-C1F8-5EFCAA37B720}"/>
              </a:ext>
            </a:extLst>
          </p:cNvPr>
          <p:cNvSpPr>
            <a:spLocks noGrp="1"/>
          </p:cNvSpPr>
          <p:nvPr>
            <p:ph type="sldNum" sz="quarter" idx="12"/>
          </p:nvPr>
        </p:nvSpPr>
        <p:spPr>
          <a:xfrm>
            <a:off x="8127999" y="6470704"/>
            <a:ext cx="730251" cy="274320"/>
          </a:xfrm>
        </p:spPr>
        <p:txBody>
          <a:bodyPr>
            <a:normAutofit/>
          </a:bodyPr>
          <a:lstStyle/>
          <a:p>
            <a:pPr>
              <a:spcAft>
                <a:spcPts val="600"/>
              </a:spcAft>
            </a:pPr>
            <a:fld id="{0DE460BA-1742-4B49-A7E4-0C1D15F8978D}" type="slidenum">
              <a:rPr lang="zh-TW" altLang="en-US" sz="900">
                <a:solidFill>
                  <a:srgbClr val="FFFFFF"/>
                </a:solidFill>
              </a:rPr>
              <a:pPr>
                <a:spcAft>
                  <a:spcPts val="600"/>
                </a:spcAft>
              </a:pPr>
              <a:t>9</a:t>
            </a:fld>
            <a:endParaRPr lang="zh-TW" altLang="en-US" sz="900">
              <a:solidFill>
                <a:srgbClr val="FFFFFF"/>
              </a:solidFill>
            </a:endParaRPr>
          </a:p>
        </p:txBody>
      </p:sp>
    </p:spTree>
    <p:extLst>
      <p:ext uri="{BB962C8B-B14F-4D97-AF65-F5344CB8AC3E}">
        <p14:creationId xmlns:p14="http://schemas.microsoft.com/office/powerpoint/2010/main" val="1977964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要素">
  <a:themeElements>
    <a:clrScheme name="自訂 2">
      <a:dk1>
        <a:sysClr val="windowText" lastClr="000000"/>
      </a:dk1>
      <a:lt1>
        <a:sysClr val="window" lastClr="FFFFFF"/>
      </a:lt1>
      <a:dk2>
        <a:srgbClr val="335B74"/>
      </a:dk2>
      <a:lt2>
        <a:srgbClr val="DFE3E5"/>
      </a:lt2>
      <a:accent1>
        <a:srgbClr val="7FD0EF"/>
      </a:accent1>
      <a:accent2>
        <a:srgbClr val="2683C6"/>
      </a:accent2>
      <a:accent3>
        <a:srgbClr val="56D9E0"/>
      </a:accent3>
      <a:accent4>
        <a:srgbClr val="58A8C4"/>
      </a:accent4>
      <a:accent5>
        <a:srgbClr val="3E8853"/>
      </a:accent5>
      <a:accent6>
        <a:srgbClr val="62A39F"/>
      </a:accent6>
      <a:hlink>
        <a:srgbClr val="6B9F25"/>
      </a:hlink>
      <a:folHlink>
        <a:srgbClr val="B26B02"/>
      </a:folHlink>
    </a:clrScheme>
    <a:fontScheme name="要素">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要素">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1153</Words>
  <Application>Microsoft Office PowerPoint</Application>
  <PresentationFormat>如螢幕大小 (4:3)</PresentationFormat>
  <Paragraphs>242</Paragraphs>
  <Slides>32</Slides>
  <Notes>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32</vt:i4>
      </vt:variant>
    </vt:vector>
  </HeadingPairs>
  <TitlesOfParts>
    <vt:vector size="39" baseType="lpstr">
      <vt:lpstr>細明體</vt:lpstr>
      <vt:lpstr>Calibri</vt:lpstr>
      <vt:lpstr>Tw Cen MT</vt:lpstr>
      <vt:lpstr>Tw Cen MT Condensed</vt:lpstr>
      <vt:lpstr>Wingdings</vt:lpstr>
      <vt:lpstr>Wingdings 3</vt:lpstr>
      <vt:lpstr>要素</vt:lpstr>
      <vt:lpstr>Placement Briefing : Rehabilitation Services</vt:lpstr>
      <vt:lpstr>PowerPoint 簡報</vt:lpstr>
      <vt:lpstr>Major objectives of Hong Kong Rehabilitation Services </vt:lpstr>
      <vt:lpstr>Estimated Number of Disabilities in 2023</vt:lpstr>
      <vt:lpstr>Estimated Number of Disabilities in 2023</vt:lpstr>
      <vt:lpstr>Role of Social Workers in Rehabilitation services: </vt:lpstr>
      <vt:lpstr>Pre-school Rehabilitation Service (PRS) </vt:lpstr>
      <vt:lpstr>Service</vt:lpstr>
      <vt:lpstr>Day Services (RSD)</vt:lpstr>
      <vt:lpstr>Day training or  vocational rehabilitation service </vt:lpstr>
      <vt:lpstr>Vocational rehabilitation services</vt:lpstr>
      <vt:lpstr>Residential service (RSR)</vt:lpstr>
      <vt:lpstr>Residential service</vt:lpstr>
      <vt:lpstr>Community support service (CRN) </vt:lpstr>
      <vt:lpstr>Centre-based Services (RSD)</vt:lpstr>
      <vt:lpstr>Other Support Services</vt:lpstr>
      <vt:lpstr>Chronic Illnesses</vt:lpstr>
      <vt:lpstr>Special Schools</vt:lpstr>
      <vt:lpstr>PowerPoint 簡報</vt:lpstr>
      <vt:lpstr>PowerPoint 簡報</vt:lpstr>
      <vt:lpstr>Reminders on working hours</vt:lpstr>
      <vt:lpstr>Learning Opportunities</vt:lpstr>
      <vt:lpstr>Learning Opportunities</vt:lpstr>
      <vt:lpstr>Attributes And Requirements</vt:lpstr>
      <vt:lpstr>ACCEPT</vt:lpstr>
      <vt:lpstr>Accept</vt:lpstr>
      <vt:lpstr>Accept</vt:lpstr>
      <vt:lpstr>ACCEPT</vt:lpstr>
      <vt:lpstr>ACCEPT</vt:lpstr>
      <vt:lpstr>ACCEPT</vt:lpstr>
      <vt:lpstr>ACCEPT</vt:lpstr>
      <vt:lpstr>Correspondence of Setting Coordinator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Placement Briefing  Rehabilitation Services</dc:title>
  <dc:creator>Lydia Lam</dc:creator>
  <cp:lastModifiedBy>Hoi Wing Monica Mok</cp:lastModifiedBy>
  <cp:revision>35</cp:revision>
  <cp:lastPrinted>2024-11-21T02:46:01Z</cp:lastPrinted>
  <dcterms:created xsi:type="dcterms:W3CDTF">2020-12-04T03:34:11Z</dcterms:created>
  <dcterms:modified xsi:type="dcterms:W3CDTF">2025-11-20T03:07:09Z</dcterms:modified>
</cp:coreProperties>
</file>