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9" r:id="rId4"/>
    <p:sldMasterId id="2147483700" r:id="rId5"/>
  </p:sldMasterIdLst>
  <p:notesMasterIdLst>
    <p:notesMasterId r:id="rId48"/>
  </p:notesMasterIdLst>
  <p:sldIdLst>
    <p:sldId id="256" r:id="rId6"/>
    <p:sldId id="257" r:id="rId7"/>
    <p:sldId id="258" r:id="rId8"/>
    <p:sldId id="259" r:id="rId9"/>
    <p:sldId id="260" r:id="rId10"/>
    <p:sldId id="263" r:id="rId11"/>
    <p:sldId id="294" r:id="rId12"/>
    <p:sldId id="335" r:id="rId13"/>
    <p:sldId id="323" r:id="rId14"/>
    <p:sldId id="324" r:id="rId15"/>
    <p:sldId id="325" r:id="rId16"/>
    <p:sldId id="326" r:id="rId17"/>
    <p:sldId id="327" r:id="rId18"/>
    <p:sldId id="328" r:id="rId19"/>
    <p:sldId id="331" r:id="rId20"/>
    <p:sldId id="333" r:id="rId21"/>
    <p:sldId id="332" r:id="rId22"/>
    <p:sldId id="343" r:id="rId23"/>
    <p:sldId id="334" r:id="rId24"/>
    <p:sldId id="265" r:id="rId25"/>
    <p:sldId id="266" r:id="rId26"/>
    <p:sldId id="267" r:id="rId27"/>
    <p:sldId id="295" r:id="rId28"/>
    <p:sldId id="268" r:id="rId29"/>
    <p:sldId id="272" r:id="rId30"/>
    <p:sldId id="297" r:id="rId31"/>
    <p:sldId id="306" r:id="rId32"/>
    <p:sldId id="307" r:id="rId33"/>
    <p:sldId id="276" r:id="rId34"/>
    <p:sldId id="301" r:id="rId35"/>
    <p:sldId id="336" r:id="rId36"/>
    <p:sldId id="339" r:id="rId37"/>
    <p:sldId id="338" r:id="rId38"/>
    <p:sldId id="337" r:id="rId39"/>
    <p:sldId id="340" r:id="rId40"/>
    <p:sldId id="341" r:id="rId41"/>
    <p:sldId id="315" r:id="rId42"/>
    <p:sldId id="317" r:id="rId43"/>
    <p:sldId id="282" r:id="rId44"/>
    <p:sldId id="342" r:id="rId45"/>
    <p:sldId id="283" r:id="rId46"/>
    <p:sldId id="287" r:id="rId47"/>
  </p:sldIdLst>
  <p:sldSz cx="9144000" cy="5143500" type="screen16x9"/>
  <p:notesSz cx="6858000" cy="9144000"/>
  <p:embeddedFontLst>
    <p:embeddedFont>
      <p:font typeface="Bebas Neue" panose="020B0606020202050201" pitchFamily="34" charset="0"/>
      <p:regular r:id="rId49"/>
    </p:embeddedFont>
    <p:embeddedFont>
      <p:font typeface="helvetica" panose="020B0604020202020204" pitchFamily="34" charset="0"/>
      <p:regular r:id="rId50"/>
      <p:bold r:id="rId51"/>
      <p:italic r:id="rId52"/>
      <p:boldItalic r:id="rId53"/>
    </p:embeddedFont>
    <p:embeddedFont>
      <p:font typeface="Oxygen" panose="02000503000000000000" pitchFamily="2" charset="0"/>
      <p:regular r:id="rId54"/>
      <p:bold r:id="rId55"/>
    </p:embeddedFont>
    <p:embeddedFont>
      <p:font typeface="Oxygen Light" panose="02000303000000000000" pitchFamily="2" charset="0"/>
      <p:regular r:id="rId56"/>
      <p:bold r:id="rId57"/>
    </p:embeddedFont>
    <p:embeddedFont>
      <p:font typeface="Poiret One" panose="00000500000000000000" pitchFamily="2" charset="0"/>
      <p:regular r:id="rId58"/>
    </p:embeddedFont>
    <p:embeddedFont>
      <p:font typeface="微軟正黑體" panose="020B0604030504040204" pitchFamily="34" charset="-120"/>
      <p:regular r:id="rId59"/>
      <p:bold r:id="rId60"/>
    </p:embeddedFont>
  </p:embeddedFontLst>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D9EA"/>
    <a:srgbClr val="0066CC"/>
    <a:srgbClr val="0000A2"/>
    <a:srgbClr val="FD852B"/>
    <a:srgbClr val="6713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4FA1E4-E1D5-400C-9280-660AF4F5F5B5}" v="24" dt="2025-11-15T06:01:57.509"/>
  </p1510:revLst>
</p1510:revInfo>
</file>

<file path=ppt/tableStyles.xml><?xml version="1.0" encoding="utf-8"?>
<a:tblStyleLst xmlns:a="http://schemas.openxmlformats.org/drawingml/2006/main" def="{C00CC8D2-67C5-44C0-9BAE-E894F95D9643}">
  <a:tblStyle styleId="{C00CC8D2-67C5-44C0-9BAE-E894F95D96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28"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5.fntdata"/><Relationship Id="rId58" Type="http://schemas.openxmlformats.org/officeDocument/2006/relationships/font" Target="fonts/font10.fntdata"/><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4.fntdata"/><Relationship Id="rId60" Type="http://schemas.openxmlformats.org/officeDocument/2006/relationships/font" Target="fonts/font12.fntdata"/><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T Ng" userId="d7cbf9da61fb4ab2" providerId="LiveId" clId="{F1BF9378-6D48-456F-879D-39605AF406F6}"/>
    <pc:docChg chg="undo custSel addSld modSld sldOrd">
      <pc:chgData name="YT Ng" userId="d7cbf9da61fb4ab2" providerId="LiveId" clId="{F1BF9378-6D48-456F-879D-39605AF406F6}" dt="2025-11-15T06:02:42.204" v="432" actId="20577"/>
      <pc:docMkLst>
        <pc:docMk/>
      </pc:docMkLst>
      <pc:sldChg chg="setBg">
        <pc:chgData name="YT Ng" userId="d7cbf9da61fb4ab2" providerId="LiveId" clId="{F1BF9378-6D48-456F-879D-39605AF406F6}" dt="2025-11-15T06:01:57.509" v="429"/>
        <pc:sldMkLst>
          <pc:docMk/>
          <pc:sldMk cId="0" sldId="256"/>
        </pc:sldMkLst>
      </pc:sldChg>
      <pc:sldChg chg="modSp mod">
        <pc:chgData name="YT Ng" userId="d7cbf9da61fb4ab2" providerId="LiveId" clId="{F1BF9378-6D48-456F-879D-39605AF406F6}" dt="2025-11-15T05:06:09.271" v="18" actId="1076"/>
        <pc:sldMkLst>
          <pc:docMk/>
          <pc:sldMk cId="0" sldId="259"/>
        </pc:sldMkLst>
        <pc:spChg chg="mod">
          <ac:chgData name="YT Ng" userId="d7cbf9da61fb4ab2" providerId="LiveId" clId="{F1BF9378-6D48-456F-879D-39605AF406F6}" dt="2025-11-15T05:04:45.087" v="10" actId="13926"/>
          <ac:spMkLst>
            <pc:docMk/>
            <pc:sldMk cId="0" sldId="259"/>
            <ac:spMk id="201" creationId="{00000000-0000-0000-0000-000000000000}"/>
          </ac:spMkLst>
        </pc:spChg>
        <pc:spChg chg="mod">
          <ac:chgData name="YT Ng" userId="d7cbf9da61fb4ab2" providerId="LiveId" clId="{F1BF9378-6D48-456F-879D-39605AF406F6}" dt="2025-11-15T05:06:09.271" v="18" actId="1076"/>
          <ac:spMkLst>
            <pc:docMk/>
            <pc:sldMk cId="0" sldId="259"/>
            <ac:spMk id="203" creationId="{00000000-0000-0000-0000-000000000000}"/>
          </ac:spMkLst>
        </pc:spChg>
      </pc:sldChg>
      <pc:sldChg chg="modSp mod">
        <pc:chgData name="YT Ng" userId="d7cbf9da61fb4ab2" providerId="LiveId" clId="{F1BF9378-6D48-456F-879D-39605AF406F6}" dt="2025-11-15T05:57:04.056" v="400" actId="14100"/>
        <pc:sldMkLst>
          <pc:docMk/>
          <pc:sldMk cId="0" sldId="282"/>
        </pc:sldMkLst>
        <pc:spChg chg="mod">
          <ac:chgData name="YT Ng" userId="d7cbf9da61fb4ab2" providerId="LiveId" clId="{F1BF9378-6D48-456F-879D-39605AF406F6}" dt="2025-11-15T05:57:04.056" v="400" actId="14100"/>
          <ac:spMkLst>
            <pc:docMk/>
            <pc:sldMk cId="0" sldId="282"/>
            <ac:spMk id="473" creationId="{00000000-0000-0000-0000-000000000000}"/>
          </ac:spMkLst>
        </pc:spChg>
      </pc:sldChg>
      <pc:sldChg chg="modSp mod">
        <pc:chgData name="YT Ng" userId="d7cbf9da61fb4ab2" providerId="LiveId" clId="{F1BF9378-6D48-456F-879D-39605AF406F6}" dt="2025-11-15T06:00:39.761" v="419" actId="1076"/>
        <pc:sldMkLst>
          <pc:docMk/>
          <pc:sldMk cId="0" sldId="283"/>
        </pc:sldMkLst>
        <pc:spChg chg="mod">
          <ac:chgData name="YT Ng" userId="d7cbf9da61fb4ab2" providerId="LiveId" clId="{F1BF9378-6D48-456F-879D-39605AF406F6}" dt="2025-11-15T06:00:39.761" v="419" actId="1076"/>
          <ac:spMkLst>
            <pc:docMk/>
            <pc:sldMk cId="0" sldId="283"/>
            <ac:spMk id="548" creationId="{00000000-0000-0000-0000-000000000000}"/>
          </ac:spMkLst>
        </pc:spChg>
        <pc:spChg chg="mod">
          <ac:chgData name="YT Ng" userId="d7cbf9da61fb4ab2" providerId="LiveId" clId="{F1BF9378-6D48-456F-879D-39605AF406F6}" dt="2025-11-15T06:00:06.689" v="412" actId="113"/>
          <ac:spMkLst>
            <pc:docMk/>
            <pc:sldMk cId="0" sldId="283"/>
            <ac:spMk id="549" creationId="{00000000-0000-0000-0000-000000000000}"/>
          </ac:spMkLst>
        </pc:spChg>
        <pc:spChg chg="mod">
          <ac:chgData name="YT Ng" userId="d7cbf9da61fb4ab2" providerId="LiveId" clId="{F1BF9378-6D48-456F-879D-39605AF406F6}" dt="2025-11-15T05:59:55.762" v="409" actId="113"/>
          <ac:spMkLst>
            <pc:docMk/>
            <pc:sldMk cId="0" sldId="283"/>
            <ac:spMk id="550" creationId="{00000000-0000-0000-0000-000000000000}"/>
          </ac:spMkLst>
        </pc:spChg>
        <pc:spChg chg="mod">
          <ac:chgData name="YT Ng" userId="d7cbf9da61fb4ab2" providerId="LiveId" clId="{F1BF9378-6D48-456F-879D-39605AF406F6}" dt="2025-11-15T06:00:04.649" v="411" actId="113"/>
          <ac:spMkLst>
            <pc:docMk/>
            <pc:sldMk cId="0" sldId="283"/>
            <ac:spMk id="551" creationId="{00000000-0000-0000-0000-000000000000}"/>
          </ac:spMkLst>
        </pc:spChg>
        <pc:spChg chg="mod">
          <ac:chgData name="YT Ng" userId="d7cbf9da61fb4ab2" providerId="LiveId" clId="{F1BF9378-6D48-456F-879D-39605AF406F6}" dt="2025-11-15T05:59:59.606" v="410" actId="113"/>
          <ac:spMkLst>
            <pc:docMk/>
            <pc:sldMk cId="0" sldId="283"/>
            <ac:spMk id="552" creationId="{00000000-0000-0000-0000-000000000000}"/>
          </ac:spMkLst>
        </pc:spChg>
      </pc:sldChg>
      <pc:sldChg chg="modSp mod">
        <pc:chgData name="YT Ng" userId="d7cbf9da61fb4ab2" providerId="LiveId" clId="{F1BF9378-6D48-456F-879D-39605AF406F6}" dt="2025-11-15T06:01:21.079" v="421" actId="20577"/>
        <pc:sldMkLst>
          <pc:docMk/>
          <pc:sldMk cId="0" sldId="287"/>
        </pc:sldMkLst>
        <pc:spChg chg="mod">
          <ac:chgData name="YT Ng" userId="d7cbf9da61fb4ab2" providerId="LiveId" clId="{F1BF9378-6D48-456F-879D-39605AF406F6}" dt="2025-11-15T06:01:21.079" v="421" actId="20577"/>
          <ac:spMkLst>
            <pc:docMk/>
            <pc:sldMk cId="0" sldId="287"/>
            <ac:spMk id="581" creationId="{00000000-0000-0000-0000-000000000000}"/>
          </ac:spMkLst>
        </pc:spChg>
      </pc:sldChg>
      <pc:sldChg chg="modSp mod">
        <pc:chgData name="YT Ng" userId="d7cbf9da61fb4ab2" providerId="LiveId" clId="{F1BF9378-6D48-456F-879D-39605AF406F6}" dt="2025-11-15T06:02:42.204" v="432" actId="20577"/>
        <pc:sldMkLst>
          <pc:docMk/>
          <pc:sldMk cId="3307820599" sldId="315"/>
        </pc:sldMkLst>
        <pc:spChg chg="mod">
          <ac:chgData name="YT Ng" userId="d7cbf9da61fb4ab2" providerId="LiveId" clId="{F1BF9378-6D48-456F-879D-39605AF406F6}" dt="2025-11-15T06:02:42.204" v="432" actId="20577"/>
          <ac:spMkLst>
            <pc:docMk/>
            <pc:sldMk cId="3307820599" sldId="315"/>
            <ac:spMk id="2" creationId="{CCCC302E-61AF-F295-E4EB-49AC16CEC9A3}"/>
          </ac:spMkLst>
        </pc:spChg>
      </pc:sldChg>
      <pc:sldChg chg="modSp mod">
        <pc:chgData name="YT Ng" userId="d7cbf9da61fb4ab2" providerId="LiveId" clId="{F1BF9378-6D48-456F-879D-39605AF406F6}" dt="2025-11-15T05:08:52.253" v="47" actId="20577"/>
        <pc:sldMkLst>
          <pc:docMk/>
          <pc:sldMk cId="3022923445" sldId="328"/>
        </pc:sldMkLst>
        <pc:spChg chg="mod">
          <ac:chgData name="YT Ng" userId="d7cbf9da61fb4ab2" providerId="LiveId" clId="{F1BF9378-6D48-456F-879D-39605AF406F6}" dt="2025-11-15T05:08:52.253" v="47" actId="20577"/>
          <ac:spMkLst>
            <pc:docMk/>
            <pc:sldMk cId="3022923445" sldId="328"/>
            <ac:spMk id="210" creationId="{00000000-0000-0000-0000-000000000000}"/>
          </ac:spMkLst>
        </pc:spChg>
      </pc:sldChg>
      <pc:sldChg chg="modSp mod">
        <pc:chgData name="YT Ng" userId="d7cbf9da61fb4ab2" providerId="LiveId" clId="{F1BF9378-6D48-456F-879D-39605AF406F6}" dt="2025-11-15T05:42:46.589" v="180" actId="1076"/>
        <pc:sldMkLst>
          <pc:docMk/>
          <pc:sldMk cId="3406292925" sldId="331"/>
        </pc:sldMkLst>
        <pc:spChg chg="mod">
          <ac:chgData name="YT Ng" userId="d7cbf9da61fb4ab2" providerId="LiveId" clId="{F1BF9378-6D48-456F-879D-39605AF406F6}" dt="2025-11-15T05:09:37.959" v="74" actId="20577"/>
          <ac:spMkLst>
            <pc:docMk/>
            <pc:sldMk cId="3406292925" sldId="331"/>
            <ac:spMk id="209" creationId="{00000000-0000-0000-0000-000000000000}"/>
          </ac:spMkLst>
        </pc:spChg>
        <pc:spChg chg="mod">
          <ac:chgData name="YT Ng" userId="d7cbf9da61fb4ab2" providerId="LiveId" clId="{F1BF9378-6D48-456F-879D-39605AF406F6}" dt="2025-11-15T05:42:46.589" v="180" actId="1076"/>
          <ac:spMkLst>
            <pc:docMk/>
            <pc:sldMk cId="3406292925" sldId="331"/>
            <ac:spMk id="210" creationId="{00000000-0000-0000-0000-000000000000}"/>
          </ac:spMkLst>
        </pc:spChg>
        <pc:spChg chg="mod">
          <ac:chgData name="YT Ng" userId="d7cbf9da61fb4ab2" providerId="LiveId" clId="{F1BF9378-6D48-456F-879D-39605AF406F6}" dt="2025-11-15T05:13:05.950" v="154" actId="1076"/>
          <ac:spMkLst>
            <pc:docMk/>
            <pc:sldMk cId="3406292925" sldId="331"/>
            <ac:spMk id="211" creationId="{00000000-0000-0000-0000-000000000000}"/>
          </ac:spMkLst>
        </pc:spChg>
        <pc:picChg chg="mod">
          <ac:chgData name="YT Ng" userId="d7cbf9da61fb4ab2" providerId="LiveId" clId="{F1BF9378-6D48-456F-879D-39605AF406F6}" dt="2025-11-15T05:41:37.736" v="172"/>
          <ac:picMkLst>
            <pc:docMk/>
            <pc:sldMk cId="3406292925" sldId="331"/>
            <ac:picMk id="4" creationId="{F8772A48-D5E9-1D22-DF2B-336710A6D96B}"/>
          </ac:picMkLst>
        </pc:picChg>
      </pc:sldChg>
      <pc:sldChg chg="addSp modSp mod ord">
        <pc:chgData name="YT Ng" userId="d7cbf9da61fb4ab2" providerId="LiveId" clId="{F1BF9378-6D48-456F-879D-39605AF406F6}" dt="2025-11-15T05:52:59.283" v="363" actId="113"/>
        <pc:sldMkLst>
          <pc:docMk/>
          <pc:sldMk cId="2610899207" sldId="333"/>
        </pc:sldMkLst>
        <pc:spChg chg="mod">
          <ac:chgData name="YT Ng" userId="d7cbf9da61fb4ab2" providerId="LiveId" clId="{F1BF9378-6D48-456F-879D-39605AF406F6}" dt="2025-11-15T05:43:47.777" v="213" actId="1076"/>
          <ac:spMkLst>
            <pc:docMk/>
            <pc:sldMk cId="2610899207" sldId="333"/>
            <ac:spMk id="2" creationId="{0A1FEC9F-D911-5CC9-BB71-3E81CE25A169}"/>
          </ac:spMkLst>
        </pc:spChg>
        <pc:spChg chg="add mod">
          <ac:chgData name="YT Ng" userId="d7cbf9da61fb4ab2" providerId="LiveId" clId="{F1BF9378-6D48-456F-879D-39605AF406F6}" dt="2025-11-15T05:50:15.201" v="333" actId="14100"/>
          <ac:spMkLst>
            <pc:docMk/>
            <pc:sldMk cId="2610899207" sldId="333"/>
            <ac:spMk id="4" creationId="{7E475A9C-F3B8-84D7-03E0-9A94890BA11F}"/>
          </ac:spMkLst>
        </pc:spChg>
        <pc:spChg chg="mod">
          <ac:chgData name="YT Ng" userId="d7cbf9da61fb4ab2" providerId="LiveId" clId="{F1BF9378-6D48-456F-879D-39605AF406F6}" dt="2025-11-15T05:52:59.283" v="363" actId="113"/>
          <ac:spMkLst>
            <pc:docMk/>
            <pc:sldMk cId="2610899207" sldId="333"/>
            <ac:spMk id="209" creationId="{00000000-0000-0000-0000-000000000000}"/>
          </ac:spMkLst>
        </pc:spChg>
        <pc:picChg chg="add mod">
          <ac:chgData name="YT Ng" userId="d7cbf9da61fb4ab2" providerId="LiveId" clId="{F1BF9378-6D48-456F-879D-39605AF406F6}" dt="2025-11-15T05:51:45.104" v="359" actId="14100"/>
          <ac:picMkLst>
            <pc:docMk/>
            <pc:sldMk cId="2610899207" sldId="333"/>
            <ac:picMk id="6" creationId="{29DFA58D-6090-AA7E-6902-F11D2B7EF276}"/>
          </ac:picMkLst>
        </pc:picChg>
      </pc:sldChg>
      <pc:sldChg chg="modSp">
        <pc:chgData name="YT Ng" userId="d7cbf9da61fb4ab2" providerId="LiveId" clId="{F1BF9378-6D48-456F-879D-39605AF406F6}" dt="2025-11-15T05:59:06.554" v="405"/>
        <pc:sldMkLst>
          <pc:docMk/>
          <pc:sldMk cId="394818894" sldId="337"/>
        </pc:sldMkLst>
        <pc:picChg chg="mod">
          <ac:chgData name="YT Ng" userId="d7cbf9da61fb4ab2" providerId="LiveId" clId="{F1BF9378-6D48-456F-879D-39605AF406F6}" dt="2025-11-15T05:59:06.554" v="405"/>
          <ac:picMkLst>
            <pc:docMk/>
            <pc:sldMk cId="394818894" sldId="337"/>
            <ac:picMk id="11" creationId="{EBB71EB4-A7C5-DC72-A670-B5C5590CFABF}"/>
          </ac:picMkLst>
        </pc:picChg>
      </pc:sldChg>
      <pc:sldChg chg="modSp mod">
        <pc:chgData name="YT Ng" userId="d7cbf9da61fb4ab2" providerId="LiveId" clId="{F1BF9378-6D48-456F-879D-39605AF406F6}" dt="2025-11-15T05:53:45.223" v="364" actId="2711"/>
        <pc:sldMkLst>
          <pc:docMk/>
          <pc:sldMk cId="2703686157" sldId="342"/>
        </pc:sldMkLst>
        <pc:spChg chg="mod">
          <ac:chgData name="YT Ng" userId="d7cbf9da61fb4ab2" providerId="LiveId" clId="{F1BF9378-6D48-456F-879D-39605AF406F6}" dt="2025-11-15T05:53:45.223" v="364" actId="2711"/>
          <ac:spMkLst>
            <pc:docMk/>
            <pc:sldMk cId="2703686157" sldId="342"/>
            <ac:spMk id="3" creationId="{DE6355E0-EF27-6F48-E407-2A128DB24997}"/>
          </ac:spMkLst>
        </pc:spChg>
      </pc:sldChg>
      <pc:sldChg chg="add">
        <pc:chgData name="YT Ng" userId="d7cbf9da61fb4ab2" providerId="LiveId" clId="{F1BF9378-6D48-456F-879D-39605AF406F6}" dt="2025-11-15T05:42:08.328" v="173" actId="2890"/>
        <pc:sldMkLst>
          <pc:docMk/>
          <pc:sldMk cId="1976300682" sldId="34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zh-HK" alt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25f85ca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161" name="Google Shape;161;ga25f85ca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ec6c9fb13c_0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96" name="Google Shape;396;gec6c9fb13c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5835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c6c9fb13c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207" name="Google Shape;207;gec6c9fb13c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227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c6c9fb13c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207" name="Google Shape;207;gec6c9fb13c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4959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c6c9fb13c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207" name="Google Shape;207;gec6c9fb13c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9899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ec6c9fb13c_0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84" name="Google Shape;384;gec6c9fb13c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05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D5D974C1-BBD8-EB68-05ED-A9B013337C95}"/>
            </a:ext>
          </a:extLst>
        </p:cNvPr>
        <p:cNvGrpSpPr/>
        <p:nvPr/>
      </p:nvGrpSpPr>
      <p:grpSpPr>
        <a:xfrm>
          <a:off x="0" y="0"/>
          <a:ext cx="0" cy="0"/>
          <a:chOff x="0" y="0"/>
          <a:chExt cx="0" cy="0"/>
        </a:xfrm>
      </p:grpSpPr>
      <p:sp>
        <p:nvSpPr>
          <p:cNvPr id="206" name="Google Shape;206;gec6c9fb13c_0_209:notes">
            <a:extLst>
              <a:ext uri="{FF2B5EF4-FFF2-40B4-BE49-F238E27FC236}">
                <a16:creationId xmlns:a16="http://schemas.microsoft.com/office/drawing/2014/main" id="{0D43D289-02BC-9DB6-4863-DAF30E8DE8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207" name="Google Shape;207;gec6c9fb13c_0_209:notes">
            <a:extLst>
              <a:ext uri="{FF2B5EF4-FFF2-40B4-BE49-F238E27FC236}">
                <a16:creationId xmlns:a16="http://schemas.microsoft.com/office/drawing/2014/main" id="{E70F388A-E183-A069-2292-53C37420DC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691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ec6c9fb13c_0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96" name="Google Shape;396;gec6c9fb13c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545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ec6c9fb13c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280" name="Google Shape;280;gec6c9fb13c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e90d6ea5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294" name="Google Shape;294;ge90d6ea5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ec6c9fb13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01" name="Google Shape;301;gec6c9fb13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c6c9fb1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167" name="Google Shape;167;gec6c9fb1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c6c9fb13c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207" name="Google Shape;207;gec6c9fb13c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7567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ed8b5034b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08" name="Google Shape;308;ged8b5034b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ec6c9fb13c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56" name="Google Shape;356;gec6c9fb13c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c6c9fb13c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207" name="Google Shape;207;gec6c9fb13c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8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ec6c9fb13c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56" name="Google Shape;356;gec6c9fb13c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2353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c6c9fb13c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207" name="Google Shape;207;gec6c9fb13c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442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ec6c9fb13c_0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96" name="Google Shape;396;gec6c9fb13c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c6c9fb13c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207" name="Google Shape;207;gec6c9fb13c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093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a:extLst>
            <a:ext uri="{FF2B5EF4-FFF2-40B4-BE49-F238E27FC236}">
              <a16:creationId xmlns:a16="http://schemas.microsoft.com/office/drawing/2014/main" id="{99892835-FB52-A7AD-6691-A4E3253789C8}"/>
            </a:ext>
          </a:extLst>
        </p:cNvPr>
        <p:cNvGrpSpPr/>
        <p:nvPr/>
      </p:nvGrpSpPr>
      <p:grpSpPr>
        <a:xfrm>
          <a:off x="0" y="0"/>
          <a:ext cx="0" cy="0"/>
          <a:chOff x="0" y="0"/>
          <a:chExt cx="0" cy="0"/>
        </a:xfrm>
      </p:grpSpPr>
      <p:sp>
        <p:nvSpPr>
          <p:cNvPr id="355" name="Google Shape;355;gec6c9fb13c_0_662:notes">
            <a:extLst>
              <a:ext uri="{FF2B5EF4-FFF2-40B4-BE49-F238E27FC236}">
                <a16:creationId xmlns:a16="http://schemas.microsoft.com/office/drawing/2014/main" id="{B6BAC75C-D2BC-5A6C-85F5-4A1F54093D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56" name="Google Shape;356;gec6c9fb13c_0_662:notes">
            <a:extLst>
              <a:ext uri="{FF2B5EF4-FFF2-40B4-BE49-F238E27FC236}">
                <a16:creationId xmlns:a16="http://schemas.microsoft.com/office/drawing/2014/main" id="{9EE951FC-E08A-94ED-04BD-168DC6F4E9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4630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a:extLst>
            <a:ext uri="{FF2B5EF4-FFF2-40B4-BE49-F238E27FC236}">
              <a16:creationId xmlns:a16="http://schemas.microsoft.com/office/drawing/2014/main" id="{8D7E125B-F578-751D-EDD0-768579EA23C8}"/>
            </a:ext>
          </a:extLst>
        </p:cNvPr>
        <p:cNvGrpSpPr/>
        <p:nvPr/>
      </p:nvGrpSpPr>
      <p:grpSpPr>
        <a:xfrm>
          <a:off x="0" y="0"/>
          <a:ext cx="0" cy="0"/>
          <a:chOff x="0" y="0"/>
          <a:chExt cx="0" cy="0"/>
        </a:xfrm>
      </p:grpSpPr>
      <p:sp>
        <p:nvSpPr>
          <p:cNvPr id="355" name="Google Shape;355;gec6c9fb13c_0_662:notes">
            <a:extLst>
              <a:ext uri="{FF2B5EF4-FFF2-40B4-BE49-F238E27FC236}">
                <a16:creationId xmlns:a16="http://schemas.microsoft.com/office/drawing/2014/main" id="{1B82EC67-6F39-BA23-0D88-072D05877B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56" name="Google Shape;356;gec6c9fb13c_0_662:notes">
            <a:extLst>
              <a:ext uri="{FF2B5EF4-FFF2-40B4-BE49-F238E27FC236}">
                <a16:creationId xmlns:a16="http://schemas.microsoft.com/office/drawing/2014/main" id="{BB510DD7-F364-368F-9B71-F535A2F738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5692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ec6c9fb13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174" name="Google Shape;174;gec6c9fb13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a:extLst>
            <a:ext uri="{FF2B5EF4-FFF2-40B4-BE49-F238E27FC236}">
              <a16:creationId xmlns:a16="http://schemas.microsoft.com/office/drawing/2014/main" id="{675D179A-AD38-1282-371C-6F30B57C3EC4}"/>
            </a:ext>
          </a:extLst>
        </p:cNvPr>
        <p:cNvGrpSpPr/>
        <p:nvPr/>
      </p:nvGrpSpPr>
      <p:grpSpPr>
        <a:xfrm>
          <a:off x="0" y="0"/>
          <a:ext cx="0" cy="0"/>
          <a:chOff x="0" y="0"/>
          <a:chExt cx="0" cy="0"/>
        </a:xfrm>
      </p:grpSpPr>
      <p:sp>
        <p:nvSpPr>
          <p:cNvPr id="355" name="Google Shape;355;gec6c9fb13c_0_662:notes">
            <a:extLst>
              <a:ext uri="{FF2B5EF4-FFF2-40B4-BE49-F238E27FC236}">
                <a16:creationId xmlns:a16="http://schemas.microsoft.com/office/drawing/2014/main" id="{EEC9F7D4-80F7-738F-E458-590FA76755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56" name="Google Shape;356;gec6c9fb13c_0_662:notes">
            <a:extLst>
              <a:ext uri="{FF2B5EF4-FFF2-40B4-BE49-F238E27FC236}">
                <a16:creationId xmlns:a16="http://schemas.microsoft.com/office/drawing/2014/main" id="{332D20DA-453E-5227-C4AC-A46B39C6B5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0475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a:extLst>
            <a:ext uri="{FF2B5EF4-FFF2-40B4-BE49-F238E27FC236}">
              <a16:creationId xmlns:a16="http://schemas.microsoft.com/office/drawing/2014/main" id="{18808059-4C9A-FA4C-B2EA-D412142A7EEB}"/>
            </a:ext>
          </a:extLst>
        </p:cNvPr>
        <p:cNvGrpSpPr/>
        <p:nvPr/>
      </p:nvGrpSpPr>
      <p:grpSpPr>
        <a:xfrm>
          <a:off x="0" y="0"/>
          <a:ext cx="0" cy="0"/>
          <a:chOff x="0" y="0"/>
          <a:chExt cx="0" cy="0"/>
        </a:xfrm>
      </p:grpSpPr>
      <p:sp>
        <p:nvSpPr>
          <p:cNvPr id="355" name="Google Shape;355;gec6c9fb13c_0_662:notes">
            <a:extLst>
              <a:ext uri="{FF2B5EF4-FFF2-40B4-BE49-F238E27FC236}">
                <a16:creationId xmlns:a16="http://schemas.microsoft.com/office/drawing/2014/main" id="{03FE9CD4-FF5D-21D6-8E68-E44620E4FB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56" name="Google Shape;356;gec6c9fb13c_0_662:notes">
            <a:extLst>
              <a:ext uri="{FF2B5EF4-FFF2-40B4-BE49-F238E27FC236}">
                <a16:creationId xmlns:a16="http://schemas.microsoft.com/office/drawing/2014/main" id="{AAF929FA-1E15-3080-C9C2-EBC38C28B4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037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a:extLst>
            <a:ext uri="{FF2B5EF4-FFF2-40B4-BE49-F238E27FC236}">
              <a16:creationId xmlns:a16="http://schemas.microsoft.com/office/drawing/2014/main" id="{D58DAD94-B54C-3E8D-DD6E-DE409295A2CF}"/>
            </a:ext>
          </a:extLst>
        </p:cNvPr>
        <p:cNvGrpSpPr/>
        <p:nvPr/>
      </p:nvGrpSpPr>
      <p:grpSpPr>
        <a:xfrm>
          <a:off x="0" y="0"/>
          <a:ext cx="0" cy="0"/>
          <a:chOff x="0" y="0"/>
          <a:chExt cx="0" cy="0"/>
        </a:xfrm>
      </p:grpSpPr>
      <p:sp>
        <p:nvSpPr>
          <p:cNvPr id="355" name="Google Shape;355;gec6c9fb13c_0_662:notes">
            <a:extLst>
              <a:ext uri="{FF2B5EF4-FFF2-40B4-BE49-F238E27FC236}">
                <a16:creationId xmlns:a16="http://schemas.microsoft.com/office/drawing/2014/main" id="{489FE2CE-857C-8DA1-4B9B-12562EC6C6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56" name="Google Shape;356;gec6c9fb13c_0_662:notes">
            <a:extLst>
              <a:ext uri="{FF2B5EF4-FFF2-40B4-BE49-F238E27FC236}">
                <a16:creationId xmlns:a16="http://schemas.microsoft.com/office/drawing/2014/main" id="{C433E988-1F0C-3543-FB0E-A641F2053C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248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a:extLst>
            <a:ext uri="{FF2B5EF4-FFF2-40B4-BE49-F238E27FC236}">
              <a16:creationId xmlns:a16="http://schemas.microsoft.com/office/drawing/2014/main" id="{652A3AE3-F9DE-B2BF-56B5-B55477909358}"/>
            </a:ext>
          </a:extLst>
        </p:cNvPr>
        <p:cNvGrpSpPr/>
        <p:nvPr/>
      </p:nvGrpSpPr>
      <p:grpSpPr>
        <a:xfrm>
          <a:off x="0" y="0"/>
          <a:ext cx="0" cy="0"/>
          <a:chOff x="0" y="0"/>
          <a:chExt cx="0" cy="0"/>
        </a:xfrm>
      </p:grpSpPr>
      <p:sp>
        <p:nvSpPr>
          <p:cNvPr id="355" name="Google Shape;355;gec6c9fb13c_0_662:notes">
            <a:extLst>
              <a:ext uri="{FF2B5EF4-FFF2-40B4-BE49-F238E27FC236}">
                <a16:creationId xmlns:a16="http://schemas.microsoft.com/office/drawing/2014/main" id="{E6FF886D-03E2-021E-9327-572B8A20BB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56" name="Google Shape;356;gec6c9fb13c_0_662:notes">
            <a:extLst>
              <a:ext uri="{FF2B5EF4-FFF2-40B4-BE49-F238E27FC236}">
                <a16:creationId xmlns:a16="http://schemas.microsoft.com/office/drawing/2014/main" id="{7CC83B0C-961A-0F23-60AF-65B172CFF2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2050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ec6c9fb13c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464" name="Google Shape;464;gec6c9fb13c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ec6c9fb13c_0_9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546" name="Google Shape;546;gec6c9fb13c_0_9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e90d6ea5e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578" name="Google Shape;578;ge90d6ea5e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ec6c9fb13c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198" name="Google Shape;198;gec6c9fb13c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c6c9fb13c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207" name="Google Shape;207;gec6c9fb13c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ec6c9fb13c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255" name="Google Shape;255;gec6c9fb13c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c6c9fb13c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207" name="Google Shape;207;gec6c9fb13c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4941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ec6c9fb13c_0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96" name="Google Shape;396;gec6c9fb13c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a:t>
            </a:r>
            <a:endParaRPr/>
          </a:p>
        </p:txBody>
      </p:sp>
    </p:spTree>
    <p:extLst>
      <p:ext uri="{BB962C8B-B14F-4D97-AF65-F5344CB8AC3E}">
        <p14:creationId xmlns:p14="http://schemas.microsoft.com/office/powerpoint/2010/main" val="3808788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ec6c9fb13c_0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zh-HK" altLang="en-US"/>
          </a:p>
        </p:txBody>
      </p:sp>
      <p:sp>
        <p:nvSpPr>
          <p:cNvPr id="396" name="Google Shape;396;gec6c9fb13c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4284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692276" y="4083844"/>
            <a:ext cx="6048375" cy="563166"/>
          </a:xfrm>
        </p:spPr>
        <p:txBody>
          <a:bodyPr/>
          <a:lstStyle>
            <a:lvl1pPr algn="ctr">
              <a:defRPr sz="2100" b="1"/>
            </a:lvl1pPr>
          </a:lstStyle>
          <a:p>
            <a:r>
              <a:rPr lang="en-US"/>
              <a:t>Click to edit Master title style</a:t>
            </a:r>
            <a:endParaRPr lang="ru-RU"/>
          </a:p>
        </p:txBody>
      </p:sp>
      <p:sp>
        <p:nvSpPr>
          <p:cNvPr id="5123" name="Rectangle 3"/>
          <p:cNvSpPr>
            <a:spLocks noGrp="1" noChangeArrowheads="1"/>
          </p:cNvSpPr>
          <p:nvPr>
            <p:ph type="subTitle" idx="1"/>
          </p:nvPr>
        </p:nvSpPr>
        <p:spPr>
          <a:xfrm>
            <a:off x="1692276" y="4624387"/>
            <a:ext cx="6048375" cy="377429"/>
          </a:xfrm>
        </p:spPr>
        <p:txBody>
          <a:bodyPr/>
          <a:lstStyle>
            <a:lvl1pPr marL="0" indent="0" algn="ctr">
              <a:buFontTx/>
              <a:buNone/>
              <a:defRPr sz="1800" b="1">
                <a:solidFill>
                  <a:srgbClr val="080808"/>
                </a:solidFill>
              </a:defRPr>
            </a:lvl1pPr>
          </a:lstStyle>
          <a:p>
            <a:r>
              <a:rPr lang="en-US"/>
              <a:t>Click to edit Master subtitle style</a:t>
            </a:r>
            <a:endParaRPr lang="ru-RU"/>
          </a:p>
        </p:txBody>
      </p:sp>
    </p:spTree>
    <p:extLst>
      <p:ext uri="{BB962C8B-B14F-4D97-AF65-F5344CB8AC3E}">
        <p14:creationId xmlns:p14="http://schemas.microsoft.com/office/powerpoint/2010/main" val="2266358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4228721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80176" y="86916"/>
            <a:ext cx="1908175" cy="4751784"/>
          </a:xfrm>
        </p:spPr>
        <p:txBody>
          <a:bodyPr vert="eaVert"/>
          <a:lstStyle/>
          <a:p>
            <a:r>
              <a:rPr lang="en-US"/>
              <a:t>Click to edit Master title style</a:t>
            </a:r>
            <a:endParaRPr lang="ru-RU"/>
          </a:p>
        </p:txBody>
      </p:sp>
      <p:sp>
        <p:nvSpPr>
          <p:cNvPr id="3" name="Вертикальный текст 2"/>
          <p:cNvSpPr>
            <a:spLocks noGrp="1"/>
          </p:cNvSpPr>
          <p:nvPr>
            <p:ph type="body" orient="vert" idx="1"/>
          </p:nvPr>
        </p:nvSpPr>
        <p:spPr>
          <a:xfrm>
            <a:off x="755651" y="86916"/>
            <a:ext cx="5572125" cy="47517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2201932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40" name="Google Shape;40;p9"/>
          <p:cNvSpPr txBox="1">
            <a:spLocks noGrp="1"/>
          </p:cNvSpPr>
          <p:nvPr>
            <p:ph type="title"/>
          </p:nvPr>
        </p:nvSpPr>
        <p:spPr>
          <a:xfrm>
            <a:off x="2433000" y="1330038"/>
            <a:ext cx="4278000" cy="16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9"/>
          <p:cNvSpPr txBox="1">
            <a:spLocks noGrp="1"/>
          </p:cNvSpPr>
          <p:nvPr>
            <p:ph type="subTitle" idx="1"/>
          </p:nvPr>
        </p:nvSpPr>
        <p:spPr>
          <a:xfrm>
            <a:off x="2775600" y="3100075"/>
            <a:ext cx="3592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889348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1"/>
        <p:cNvGrpSpPr/>
        <p:nvPr/>
      </p:nvGrpSpPr>
      <p:grpSpPr>
        <a:xfrm>
          <a:off x="0" y="0"/>
          <a:ext cx="0" cy="0"/>
          <a:chOff x="0" y="0"/>
          <a:chExt cx="0" cy="0"/>
        </a:xfrm>
      </p:grpSpPr>
      <p:sp>
        <p:nvSpPr>
          <p:cNvPr id="103" name="Google Shape;10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20"/>
          <p:cNvSpPr txBox="1">
            <a:spLocks noGrp="1"/>
          </p:cNvSpPr>
          <p:nvPr>
            <p:ph type="title" idx="2"/>
          </p:nvPr>
        </p:nvSpPr>
        <p:spPr>
          <a:xfrm>
            <a:off x="788550" y="1881312"/>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5" name="Google Shape;105;p20"/>
          <p:cNvSpPr txBox="1">
            <a:spLocks noGrp="1"/>
          </p:cNvSpPr>
          <p:nvPr>
            <p:ph type="subTitle" idx="1"/>
          </p:nvPr>
        </p:nvSpPr>
        <p:spPr>
          <a:xfrm>
            <a:off x="720013" y="2193175"/>
            <a:ext cx="2442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 name="Google Shape;106;p20"/>
          <p:cNvSpPr txBox="1">
            <a:spLocks noGrp="1"/>
          </p:cNvSpPr>
          <p:nvPr>
            <p:ph type="title" idx="3"/>
          </p:nvPr>
        </p:nvSpPr>
        <p:spPr>
          <a:xfrm>
            <a:off x="3419250" y="1881312"/>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7" name="Google Shape;107;p20"/>
          <p:cNvSpPr txBox="1">
            <a:spLocks noGrp="1"/>
          </p:cNvSpPr>
          <p:nvPr>
            <p:ph type="subTitle" idx="4"/>
          </p:nvPr>
        </p:nvSpPr>
        <p:spPr>
          <a:xfrm>
            <a:off x="3331962" y="2193175"/>
            <a:ext cx="2480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8" name="Google Shape;108;p20"/>
          <p:cNvSpPr txBox="1">
            <a:spLocks noGrp="1"/>
          </p:cNvSpPr>
          <p:nvPr>
            <p:ph type="title" idx="5"/>
          </p:nvPr>
        </p:nvSpPr>
        <p:spPr>
          <a:xfrm>
            <a:off x="788550" y="3749587"/>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 name="Google Shape;109;p20"/>
          <p:cNvSpPr txBox="1">
            <a:spLocks noGrp="1"/>
          </p:cNvSpPr>
          <p:nvPr>
            <p:ph type="subTitle" idx="6"/>
          </p:nvPr>
        </p:nvSpPr>
        <p:spPr>
          <a:xfrm>
            <a:off x="720000" y="4061350"/>
            <a:ext cx="2442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 name="Google Shape;110;p20"/>
          <p:cNvSpPr txBox="1">
            <a:spLocks noGrp="1"/>
          </p:cNvSpPr>
          <p:nvPr>
            <p:ph type="title" idx="7"/>
          </p:nvPr>
        </p:nvSpPr>
        <p:spPr>
          <a:xfrm>
            <a:off x="3419250" y="3749587"/>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1" name="Google Shape;111;p20"/>
          <p:cNvSpPr txBox="1">
            <a:spLocks noGrp="1"/>
          </p:cNvSpPr>
          <p:nvPr>
            <p:ph type="subTitle" idx="8"/>
          </p:nvPr>
        </p:nvSpPr>
        <p:spPr>
          <a:xfrm>
            <a:off x="3331950" y="4061350"/>
            <a:ext cx="2480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2" name="Google Shape;112;p20"/>
          <p:cNvSpPr txBox="1">
            <a:spLocks noGrp="1"/>
          </p:cNvSpPr>
          <p:nvPr>
            <p:ph type="title" idx="9"/>
          </p:nvPr>
        </p:nvSpPr>
        <p:spPr>
          <a:xfrm>
            <a:off x="6049924" y="1881312"/>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3" name="Google Shape;113;p20"/>
          <p:cNvSpPr txBox="1">
            <a:spLocks noGrp="1"/>
          </p:cNvSpPr>
          <p:nvPr>
            <p:ph type="subTitle" idx="13"/>
          </p:nvPr>
        </p:nvSpPr>
        <p:spPr>
          <a:xfrm>
            <a:off x="5981387" y="2193175"/>
            <a:ext cx="2442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4" name="Google Shape;114;p20"/>
          <p:cNvSpPr txBox="1">
            <a:spLocks noGrp="1"/>
          </p:cNvSpPr>
          <p:nvPr>
            <p:ph type="title" idx="14"/>
          </p:nvPr>
        </p:nvSpPr>
        <p:spPr>
          <a:xfrm>
            <a:off x="6049924" y="3749587"/>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5" name="Google Shape;115;p20"/>
          <p:cNvSpPr txBox="1">
            <a:spLocks noGrp="1"/>
          </p:cNvSpPr>
          <p:nvPr>
            <p:ph type="subTitle" idx="15"/>
          </p:nvPr>
        </p:nvSpPr>
        <p:spPr>
          <a:xfrm>
            <a:off x="5981374" y="4061350"/>
            <a:ext cx="2442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285734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4"/>
        <p:cNvGrpSpPr/>
        <p:nvPr/>
      </p:nvGrpSpPr>
      <p:grpSpPr>
        <a:xfrm>
          <a:off x="0" y="0"/>
          <a:ext cx="0" cy="0"/>
          <a:chOff x="0" y="0"/>
          <a:chExt cx="0" cy="0"/>
        </a:xfrm>
      </p:grpSpPr>
    </p:spTree>
    <p:extLst>
      <p:ext uri="{BB962C8B-B14F-4D97-AF65-F5344CB8AC3E}">
        <p14:creationId xmlns:p14="http://schemas.microsoft.com/office/powerpoint/2010/main" val="2658904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3" name="Google Shape;23;p5"/>
          <p:cNvSpPr txBox="1">
            <a:spLocks noGrp="1"/>
          </p:cNvSpPr>
          <p:nvPr>
            <p:ph type="subTitle" idx="1"/>
          </p:nvPr>
        </p:nvSpPr>
        <p:spPr>
          <a:xfrm>
            <a:off x="703800" y="2491350"/>
            <a:ext cx="34941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2000" b="1">
                <a:solidFill>
                  <a:schemeClr val="dk1"/>
                </a:solidFill>
                <a:latin typeface="Poiret One"/>
                <a:ea typeface="Poiret One"/>
                <a:cs typeface="Poiret One"/>
                <a:sym typeface="Poiret One"/>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4913600" y="2491350"/>
            <a:ext cx="35103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2000" b="1">
                <a:solidFill>
                  <a:schemeClr val="dk1"/>
                </a:solidFill>
                <a:latin typeface="Poiret One"/>
                <a:ea typeface="Poiret One"/>
                <a:cs typeface="Poiret One"/>
                <a:sym typeface="Poiret One"/>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703800" y="3001175"/>
            <a:ext cx="34941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 name="Google Shape;26;p5"/>
          <p:cNvSpPr txBox="1">
            <a:spLocks noGrp="1"/>
          </p:cNvSpPr>
          <p:nvPr>
            <p:ph type="subTitle" idx="4"/>
          </p:nvPr>
        </p:nvSpPr>
        <p:spPr>
          <a:xfrm>
            <a:off x="4913600" y="3001175"/>
            <a:ext cx="35103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 name="Google Shape;2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63357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1"/>
        <p:cNvGrpSpPr/>
        <p:nvPr/>
      </p:nvGrpSpPr>
      <p:grpSpPr>
        <a:xfrm>
          <a:off x="0" y="0"/>
          <a:ext cx="0" cy="0"/>
          <a:chOff x="0" y="0"/>
          <a:chExt cx="0" cy="0"/>
        </a:xfrm>
      </p:grpSpPr>
      <p:sp>
        <p:nvSpPr>
          <p:cNvPr id="133" name="Google Shape;133;p25"/>
          <p:cNvSpPr txBox="1">
            <a:spLocks noGrp="1"/>
          </p:cNvSpPr>
          <p:nvPr>
            <p:ph type="title" hasCustomPrompt="1"/>
          </p:nvPr>
        </p:nvSpPr>
        <p:spPr>
          <a:xfrm>
            <a:off x="1284000" y="540000"/>
            <a:ext cx="65760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4" name="Google Shape;134;p25"/>
          <p:cNvSpPr txBox="1">
            <a:spLocks noGrp="1"/>
          </p:cNvSpPr>
          <p:nvPr>
            <p:ph type="subTitle" idx="1"/>
          </p:nvPr>
        </p:nvSpPr>
        <p:spPr>
          <a:xfrm>
            <a:off x="1284000" y="1246025"/>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5" name="Google Shape;135;p25"/>
          <p:cNvSpPr txBox="1">
            <a:spLocks noGrp="1"/>
          </p:cNvSpPr>
          <p:nvPr>
            <p:ph type="title" idx="2" hasCustomPrompt="1"/>
          </p:nvPr>
        </p:nvSpPr>
        <p:spPr>
          <a:xfrm>
            <a:off x="1284000" y="1996138"/>
            <a:ext cx="65760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6" name="Google Shape;136;p25"/>
          <p:cNvSpPr txBox="1">
            <a:spLocks noGrp="1"/>
          </p:cNvSpPr>
          <p:nvPr>
            <p:ph type="subTitle" idx="3"/>
          </p:nvPr>
        </p:nvSpPr>
        <p:spPr>
          <a:xfrm>
            <a:off x="1284000" y="2702163"/>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7" name="Google Shape;137;p25"/>
          <p:cNvSpPr txBox="1">
            <a:spLocks noGrp="1"/>
          </p:cNvSpPr>
          <p:nvPr>
            <p:ph type="title" idx="4" hasCustomPrompt="1"/>
          </p:nvPr>
        </p:nvSpPr>
        <p:spPr>
          <a:xfrm>
            <a:off x="1284000" y="3452288"/>
            <a:ext cx="65760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8" name="Google Shape;138;p25"/>
          <p:cNvSpPr txBox="1">
            <a:spLocks noGrp="1"/>
          </p:cNvSpPr>
          <p:nvPr>
            <p:ph type="subTitle" idx="5"/>
          </p:nvPr>
        </p:nvSpPr>
        <p:spPr>
          <a:xfrm>
            <a:off x="1284000" y="4158313"/>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655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Font typeface="Oxygen"/>
              <a:buChar char="●"/>
              <a:defRPr sz="1400">
                <a:latin typeface="Oxygen"/>
                <a:ea typeface="Oxygen"/>
                <a:cs typeface="Oxygen"/>
                <a:sym typeface="Oxygen"/>
              </a:defRPr>
            </a:lvl1pPr>
            <a:lvl2pPr marL="914400" lvl="1" indent="-317500" rtl="0">
              <a:lnSpc>
                <a:spcPct val="115000"/>
              </a:lnSpc>
              <a:spcBef>
                <a:spcPts val="1600"/>
              </a:spcBef>
              <a:spcAft>
                <a:spcPts val="0"/>
              </a:spcAft>
              <a:buSzPts val="1400"/>
              <a:buFont typeface="Oxygen"/>
              <a:buChar char="○"/>
              <a:defRPr>
                <a:latin typeface="Oxygen"/>
                <a:ea typeface="Oxygen"/>
                <a:cs typeface="Oxygen"/>
                <a:sym typeface="Oxygen"/>
              </a:defRPr>
            </a:lvl2pPr>
            <a:lvl3pPr marL="1371600" lvl="2" indent="-317500" rtl="0">
              <a:lnSpc>
                <a:spcPct val="115000"/>
              </a:lnSpc>
              <a:spcBef>
                <a:spcPts val="1600"/>
              </a:spcBef>
              <a:spcAft>
                <a:spcPts val="0"/>
              </a:spcAft>
              <a:buSzPts val="1400"/>
              <a:buFont typeface="Oxygen"/>
              <a:buChar char="■"/>
              <a:defRPr>
                <a:latin typeface="Oxygen"/>
                <a:ea typeface="Oxygen"/>
                <a:cs typeface="Oxygen"/>
                <a:sym typeface="Oxygen"/>
              </a:defRPr>
            </a:lvl3pPr>
            <a:lvl4pPr marL="1828800" lvl="3" indent="-317500" rtl="0">
              <a:lnSpc>
                <a:spcPct val="115000"/>
              </a:lnSpc>
              <a:spcBef>
                <a:spcPts val="1600"/>
              </a:spcBef>
              <a:spcAft>
                <a:spcPts val="0"/>
              </a:spcAft>
              <a:buSzPts val="1400"/>
              <a:buFont typeface="Oxygen"/>
              <a:buChar char="●"/>
              <a:defRPr>
                <a:latin typeface="Oxygen"/>
                <a:ea typeface="Oxygen"/>
                <a:cs typeface="Oxygen"/>
                <a:sym typeface="Oxygen"/>
              </a:defRPr>
            </a:lvl4pPr>
            <a:lvl5pPr marL="2286000" lvl="4" indent="-317500" rtl="0">
              <a:lnSpc>
                <a:spcPct val="115000"/>
              </a:lnSpc>
              <a:spcBef>
                <a:spcPts val="1600"/>
              </a:spcBef>
              <a:spcAft>
                <a:spcPts val="0"/>
              </a:spcAft>
              <a:buSzPts val="1400"/>
              <a:buFont typeface="Oxygen"/>
              <a:buChar char="○"/>
              <a:defRPr>
                <a:latin typeface="Oxygen"/>
                <a:ea typeface="Oxygen"/>
                <a:cs typeface="Oxygen"/>
                <a:sym typeface="Oxygen"/>
              </a:defRPr>
            </a:lvl5pPr>
            <a:lvl6pPr marL="2743200" lvl="5" indent="-317500" rtl="0">
              <a:lnSpc>
                <a:spcPct val="115000"/>
              </a:lnSpc>
              <a:spcBef>
                <a:spcPts val="1600"/>
              </a:spcBef>
              <a:spcAft>
                <a:spcPts val="0"/>
              </a:spcAft>
              <a:buSzPts val="1400"/>
              <a:buFont typeface="Oxygen"/>
              <a:buChar char="■"/>
              <a:defRPr>
                <a:latin typeface="Oxygen"/>
                <a:ea typeface="Oxygen"/>
                <a:cs typeface="Oxygen"/>
                <a:sym typeface="Oxygen"/>
              </a:defRPr>
            </a:lvl6pPr>
            <a:lvl7pPr marL="3200400" lvl="6" indent="-317500" rtl="0">
              <a:lnSpc>
                <a:spcPct val="115000"/>
              </a:lnSpc>
              <a:spcBef>
                <a:spcPts val="1600"/>
              </a:spcBef>
              <a:spcAft>
                <a:spcPts val="0"/>
              </a:spcAft>
              <a:buSzPts val="1400"/>
              <a:buFont typeface="Oxygen"/>
              <a:buChar char="●"/>
              <a:defRPr>
                <a:latin typeface="Oxygen"/>
                <a:ea typeface="Oxygen"/>
                <a:cs typeface="Oxygen"/>
                <a:sym typeface="Oxygen"/>
              </a:defRPr>
            </a:lvl7pPr>
            <a:lvl8pPr marL="3657600" lvl="7" indent="-317500" rtl="0">
              <a:lnSpc>
                <a:spcPct val="115000"/>
              </a:lnSpc>
              <a:spcBef>
                <a:spcPts val="1600"/>
              </a:spcBef>
              <a:spcAft>
                <a:spcPts val="0"/>
              </a:spcAft>
              <a:buSzPts val="1400"/>
              <a:buFont typeface="Oxygen"/>
              <a:buChar char="○"/>
              <a:defRPr>
                <a:latin typeface="Oxygen"/>
                <a:ea typeface="Oxygen"/>
                <a:cs typeface="Oxygen"/>
                <a:sym typeface="Oxygen"/>
              </a:defRPr>
            </a:lvl8pPr>
            <a:lvl9pPr marL="4114800" lvl="8" indent="-317500" rtl="0">
              <a:lnSpc>
                <a:spcPct val="115000"/>
              </a:lnSpc>
              <a:spcBef>
                <a:spcPts val="1600"/>
              </a:spcBef>
              <a:spcAft>
                <a:spcPts val="1600"/>
              </a:spcAft>
              <a:buSzPts val="1400"/>
              <a:buFont typeface="Oxygen"/>
              <a:buChar char="■"/>
              <a:defRPr>
                <a:latin typeface="Oxygen"/>
                <a:ea typeface="Oxygen"/>
                <a:cs typeface="Oxygen"/>
                <a:sym typeface="Oxygen"/>
              </a:defRPr>
            </a:lvl9pPr>
          </a:lstStyle>
          <a:p>
            <a:endParaRPr/>
          </a:p>
        </p:txBody>
      </p:sp>
    </p:spTree>
    <p:extLst>
      <p:ext uri="{BB962C8B-B14F-4D97-AF65-F5344CB8AC3E}">
        <p14:creationId xmlns:p14="http://schemas.microsoft.com/office/powerpoint/2010/main" val="2863420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e text 3">
  <p:cSld name="Title and the text 3">
    <p:spTree>
      <p:nvGrpSpPr>
        <p:cNvPr id="1" name="Shape 116"/>
        <p:cNvGrpSpPr/>
        <p:nvPr/>
      </p:nvGrpSpPr>
      <p:grpSpPr>
        <a:xfrm>
          <a:off x="0" y="0"/>
          <a:ext cx="0" cy="0"/>
          <a:chOff x="0" y="0"/>
          <a:chExt cx="0" cy="0"/>
        </a:xfrm>
      </p:grpSpPr>
      <p:sp>
        <p:nvSpPr>
          <p:cNvPr id="118" name="Google Shape;118;p21"/>
          <p:cNvSpPr txBox="1">
            <a:spLocks noGrp="1"/>
          </p:cNvSpPr>
          <p:nvPr>
            <p:ph type="subTitle" idx="1"/>
          </p:nvPr>
        </p:nvSpPr>
        <p:spPr>
          <a:xfrm>
            <a:off x="1759800" y="2006750"/>
            <a:ext cx="2659800" cy="1968900"/>
          </a:xfrm>
          <a:prstGeom prst="rect">
            <a:avLst/>
          </a:prstGeom>
        </p:spPr>
        <p:txBody>
          <a:bodyPr spcFirstLastPara="1" wrap="square" lIns="91425" tIns="91425" rIns="91425" bIns="91425" anchor="t" anchorCtr="0">
            <a:noAutofit/>
          </a:bodyPr>
          <a:lstStyle>
            <a:lvl1pPr lvl="0">
              <a:spcBef>
                <a:spcPts val="0"/>
              </a:spcBef>
              <a:spcAft>
                <a:spcPts val="0"/>
              </a:spcAft>
              <a:buSzPts val="1600"/>
              <a:buFont typeface="Oxygen"/>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19" name="Google Shape;119;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18901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7"/>
        <p:cNvGrpSpPr/>
        <p:nvPr/>
      </p:nvGrpSpPr>
      <p:grpSpPr>
        <a:xfrm>
          <a:off x="0" y="0"/>
          <a:ext cx="0" cy="0"/>
          <a:chOff x="0" y="0"/>
          <a:chExt cx="0" cy="0"/>
        </a:xfrm>
      </p:grpSpPr>
    </p:spTree>
    <p:extLst>
      <p:ext uri="{BB962C8B-B14F-4D97-AF65-F5344CB8AC3E}">
        <p14:creationId xmlns:p14="http://schemas.microsoft.com/office/powerpoint/2010/main" val="1548382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Содержимое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1427065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6"/>
        <p:cNvGrpSpPr/>
        <p:nvPr/>
      </p:nvGrpSpPr>
      <p:grpSpPr>
        <a:xfrm>
          <a:off x="0" y="0"/>
          <a:ext cx="0" cy="0"/>
          <a:chOff x="0" y="0"/>
          <a:chExt cx="0" cy="0"/>
        </a:xfrm>
      </p:grpSpPr>
      <p:sp>
        <p:nvSpPr>
          <p:cNvPr id="68" name="Google Shape;68;p15"/>
          <p:cNvSpPr txBox="1">
            <a:spLocks noGrp="1"/>
          </p:cNvSpPr>
          <p:nvPr>
            <p:ph type="subTitle" idx="1"/>
          </p:nvPr>
        </p:nvSpPr>
        <p:spPr>
          <a:xfrm>
            <a:off x="720000" y="1452575"/>
            <a:ext cx="4461600" cy="284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Font typeface="Maven Pro"/>
              <a:buChar char="●"/>
              <a:defRPr sz="1600">
                <a:latin typeface="Oxygen"/>
                <a:ea typeface="Oxygen"/>
                <a:cs typeface="Oxygen"/>
                <a:sym typeface="Oxygen"/>
              </a:defRPr>
            </a:lvl1pPr>
            <a:lvl2pPr lvl="1">
              <a:spcBef>
                <a:spcPts val="1600"/>
              </a:spcBef>
              <a:spcAft>
                <a:spcPts val="0"/>
              </a:spcAft>
              <a:buClr>
                <a:srgbClr val="024427"/>
              </a:buClr>
              <a:buSzPts val="1400"/>
              <a:buFont typeface="Maven Pro"/>
              <a:buChar char="○"/>
              <a:defRPr/>
            </a:lvl2pPr>
            <a:lvl3pPr lvl="2">
              <a:spcBef>
                <a:spcPts val="1600"/>
              </a:spcBef>
              <a:spcAft>
                <a:spcPts val="0"/>
              </a:spcAft>
              <a:buClr>
                <a:srgbClr val="024427"/>
              </a:buClr>
              <a:buSzPts val="1400"/>
              <a:buFont typeface="Maven Pro"/>
              <a:buChar char="■"/>
              <a:defRPr/>
            </a:lvl3pPr>
            <a:lvl4pPr lvl="3">
              <a:spcBef>
                <a:spcPts val="1600"/>
              </a:spcBef>
              <a:spcAft>
                <a:spcPts val="0"/>
              </a:spcAft>
              <a:buClr>
                <a:srgbClr val="024427"/>
              </a:buClr>
              <a:buSzPts val="1400"/>
              <a:buFont typeface="Maven Pro"/>
              <a:buChar char="●"/>
              <a:defRPr/>
            </a:lvl4pPr>
            <a:lvl5pPr lvl="4">
              <a:spcBef>
                <a:spcPts val="1600"/>
              </a:spcBef>
              <a:spcAft>
                <a:spcPts val="0"/>
              </a:spcAft>
              <a:buClr>
                <a:srgbClr val="024427"/>
              </a:buClr>
              <a:buSzPts val="1400"/>
              <a:buFont typeface="Maven Pro"/>
              <a:buChar char="○"/>
              <a:defRPr/>
            </a:lvl5pPr>
            <a:lvl6pPr lvl="5">
              <a:spcBef>
                <a:spcPts val="1600"/>
              </a:spcBef>
              <a:spcAft>
                <a:spcPts val="0"/>
              </a:spcAft>
              <a:buClr>
                <a:srgbClr val="024427"/>
              </a:buClr>
              <a:buSzPts val="1400"/>
              <a:buFont typeface="Maven Pro"/>
              <a:buChar char="■"/>
              <a:defRPr/>
            </a:lvl6pPr>
            <a:lvl7pPr lvl="6">
              <a:spcBef>
                <a:spcPts val="1600"/>
              </a:spcBef>
              <a:spcAft>
                <a:spcPts val="0"/>
              </a:spcAft>
              <a:buClr>
                <a:srgbClr val="024427"/>
              </a:buClr>
              <a:buSzPts val="1400"/>
              <a:buFont typeface="Maven Pro"/>
              <a:buChar char="●"/>
              <a:defRPr/>
            </a:lvl7pPr>
            <a:lvl8pPr lvl="7">
              <a:spcBef>
                <a:spcPts val="1600"/>
              </a:spcBef>
              <a:spcAft>
                <a:spcPts val="0"/>
              </a:spcAft>
              <a:buClr>
                <a:srgbClr val="024427"/>
              </a:buClr>
              <a:buSzPts val="1400"/>
              <a:buFont typeface="Maven Pro"/>
              <a:buChar char="○"/>
              <a:defRPr/>
            </a:lvl8pPr>
            <a:lvl9pPr lvl="8">
              <a:spcBef>
                <a:spcPts val="1600"/>
              </a:spcBef>
              <a:spcAft>
                <a:spcPts val="1600"/>
              </a:spcAft>
              <a:buClr>
                <a:srgbClr val="024427"/>
              </a:buClr>
              <a:buSzPts val="1400"/>
              <a:buFont typeface="Maven Pro"/>
              <a:buChar char="■"/>
              <a:defRPr/>
            </a:lvl9pPr>
          </a:lstStyle>
          <a:p>
            <a:endParaRPr/>
          </a:p>
        </p:txBody>
      </p:sp>
      <p:sp>
        <p:nvSpPr>
          <p:cNvPr id="69" name="Google Shape;69;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0351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en-US"/>
              <a:t>Click to edit Master title style</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4497A09A-AB0E-436A-A1F3-C2A5E1A3B9AA}" type="slidenum">
              <a:rPr lang="ru-RU"/>
              <a:pPr/>
              <a:t>‹#›</a:t>
            </a:fld>
            <a:endParaRPr lang="ru-RU"/>
          </a:p>
        </p:txBody>
      </p:sp>
    </p:spTree>
    <p:extLst>
      <p:ext uri="{BB962C8B-B14F-4D97-AF65-F5344CB8AC3E}">
        <p14:creationId xmlns:p14="http://schemas.microsoft.com/office/powerpoint/2010/main" val="524936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Содержимое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91ADF4C-6969-45AA-914E-D711F208E06B}" type="slidenum">
              <a:rPr lang="ru-RU"/>
              <a:pPr/>
              <a:t>‹#›</a:t>
            </a:fld>
            <a:endParaRPr lang="ru-RU"/>
          </a:p>
        </p:txBody>
      </p:sp>
    </p:spTree>
    <p:extLst>
      <p:ext uri="{BB962C8B-B14F-4D97-AF65-F5344CB8AC3E}">
        <p14:creationId xmlns:p14="http://schemas.microsoft.com/office/powerpoint/2010/main" val="3138538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0A511990-EDEE-430B-9EAE-52AE164DF0F9}" type="slidenum">
              <a:rPr lang="ru-RU"/>
              <a:pPr/>
              <a:t>‹#›</a:t>
            </a:fld>
            <a:endParaRPr lang="ru-RU"/>
          </a:p>
        </p:txBody>
      </p:sp>
    </p:spTree>
    <p:extLst>
      <p:ext uri="{BB962C8B-B14F-4D97-AF65-F5344CB8AC3E}">
        <p14:creationId xmlns:p14="http://schemas.microsoft.com/office/powerpoint/2010/main" val="4242124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Содержимое 2"/>
          <p:cNvSpPr>
            <a:spLocks noGrp="1"/>
          </p:cNvSpPr>
          <p:nvPr>
            <p:ph sz="half" idx="1"/>
          </p:nvPr>
        </p:nvSpPr>
        <p:spPr>
          <a:xfrm>
            <a:off x="1763713" y="1200151"/>
            <a:ext cx="33845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half" idx="2"/>
          </p:nvPr>
        </p:nvSpPr>
        <p:spPr>
          <a:xfrm>
            <a:off x="5300664" y="1200151"/>
            <a:ext cx="3386137"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02FDBA3E-8E7E-4523-92BB-4893072E4DC9}" type="slidenum">
              <a:rPr lang="ru-RU"/>
              <a:pPr/>
              <a:t>‹#›</a:t>
            </a:fld>
            <a:endParaRPr lang="ru-RU"/>
          </a:p>
        </p:txBody>
      </p:sp>
    </p:spTree>
    <p:extLst>
      <p:ext uri="{BB962C8B-B14F-4D97-AF65-F5344CB8AC3E}">
        <p14:creationId xmlns:p14="http://schemas.microsoft.com/office/powerpoint/2010/main" val="4041993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p:spPr>
        <p:txBody>
          <a:bodyPr/>
          <a:lstStyle>
            <a:lvl1pPr>
              <a:defRPr/>
            </a:lvl1pPr>
          </a:lstStyle>
          <a:p>
            <a:r>
              <a:rPr lang="en-US"/>
              <a:t>Click to edit Master title style</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Содержимое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Содержимое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F567A1B5-A9C9-4FC6-93C2-F1325DEADC3D}" type="slidenum">
              <a:rPr lang="ru-RU"/>
              <a:pPr/>
              <a:t>‹#›</a:t>
            </a:fld>
            <a:endParaRPr lang="ru-RU"/>
          </a:p>
        </p:txBody>
      </p:sp>
    </p:spTree>
    <p:extLst>
      <p:ext uri="{BB962C8B-B14F-4D97-AF65-F5344CB8AC3E}">
        <p14:creationId xmlns:p14="http://schemas.microsoft.com/office/powerpoint/2010/main" val="1072570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612F100E-0EFC-47E3-94BE-88E7F18AC357}" type="slidenum">
              <a:rPr lang="ru-RU"/>
              <a:pPr/>
              <a:t>‹#›</a:t>
            </a:fld>
            <a:endParaRPr lang="ru-RU"/>
          </a:p>
        </p:txBody>
      </p:sp>
    </p:spTree>
    <p:extLst>
      <p:ext uri="{BB962C8B-B14F-4D97-AF65-F5344CB8AC3E}">
        <p14:creationId xmlns:p14="http://schemas.microsoft.com/office/powerpoint/2010/main" val="2579794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B96DDD39-BFBF-4CC1-B01F-FCDAD4624C64}" type="slidenum">
              <a:rPr lang="ru-RU"/>
              <a:pPr/>
              <a:t>‹#›</a:t>
            </a:fld>
            <a:endParaRPr lang="ru-RU"/>
          </a:p>
        </p:txBody>
      </p:sp>
    </p:spTree>
    <p:extLst>
      <p:ext uri="{BB962C8B-B14F-4D97-AF65-F5344CB8AC3E}">
        <p14:creationId xmlns:p14="http://schemas.microsoft.com/office/powerpoint/2010/main" val="217720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ru-RU"/>
          </a:p>
        </p:txBody>
      </p:sp>
      <p:sp>
        <p:nvSpPr>
          <p:cNvPr id="3" name="Содержимое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05BE7A6-9A7E-4294-A773-C0B28A645A15}" type="slidenum">
              <a:rPr lang="ru-RU"/>
              <a:pPr/>
              <a:t>‹#›</a:t>
            </a:fld>
            <a:endParaRPr lang="ru-RU"/>
          </a:p>
        </p:txBody>
      </p:sp>
    </p:spTree>
    <p:extLst>
      <p:ext uri="{BB962C8B-B14F-4D97-AF65-F5344CB8AC3E}">
        <p14:creationId xmlns:p14="http://schemas.microsoft.com/office/powerpoint/2010/main" val="3699771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4ED32531-9426-4E6B-BED8-27CC46173EFE}" type="slidenum">
              <a:rPr lang="ru-RU"/>
              <a:pPr/>
              <a:t>‹#›</a:t>
            </a:fld>
            <a:endParaRPr lang="ru-RU"/>
          </a:p>
        </p:txBody>
      </p:sp>
    </p:spTree>
    <p:extLst>
      <p:ext uri="{BB962C8B-B14F-4D97-AF65-F5344CB8AC3E}">
        <p14:creationId xmlns:p14="http://schemas.microsoft.com/office/powerpoint/2010/main" val="2952732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04941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28E3249-BE9E-4A31-9BD9-C861BF7BE5FF}" type="slidenum">
              <a:rPr lang="ru-RU"/>
              <a:pPr/>
              <a:t>‹#›</a:t>
            </a:fld>
            <a:endParaRPr lang="ru-RU"/>
          </a:p>
        </p:txBody>
      </p:sp>
    </p:spTree>
    <p:extLst>
      <p:ext uri="{BB962C8B-B14F-4D97-AF65-F5344CB8AC3E}">
        <p14:creationId xmlns:p14="http://schemas.microsoft.com/office/powerpoint/2010/main" val="2217920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56426" y="205979"/>
            <a:ext cx="1730375" cy="4388644"/>
          </a:xfrm>
        </p:spPr>
        <p:txBody>
          <a:bodyPr vert="eaVert"/>
          <a:lstStyle/>
          <a:p>
            <a:r>
              <a:rPr lang="en-US"/>
              <a:t>Click to edit Master title style</a:t>
            </a:r>
            <a:endParaRPr lang="ru-RU"/>
          </a:p>
        </p:txBody>
      </p:sp>
      <p:sp>
        <p:nvSpPr>
          <p:cNvPr id="3" name="Вертикальный текст 2"/>
          <p:cNvSpPr>
            <a:spLocks noGrp="1"/>
          </p:cNvSpPr>
          <p:nvPr>
            <p:ph type="body" orient="vert" idx="1"/>
          </p:nvPr>
        </p:nvSpPr>
        <p:spPr>
          <a:xfrm>
            <a:off x="1763713" y="205979"/>
            <a:ext cx="5040312"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2BCF9F5-C858-4F84-BD93-998FE564306E}" type="slidenum">
              <a:rPr lang="ru-RU"/>
              <a:pPr/>
              <a:t>‹#›</a:t>
            </a:fld>
            <a:endParaRPr lang="ru-RU"/>
          </a:p>
        </p:txBody>
      </p:sp>
    </p:spTree>
    <p:extLst>
      <p:ext uri="{BB962C8B-B14F-4D97-AF65-F5344CB8AC3E}">
        <p14:creationId xmlns:p14="http://schemas.microsoft.com/office/powerpoint/2010/main" val="3482089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40" name="Google Shape;40;p9"/>
          <p:cNvSpPr txBox="1">
            <a:spLocks noGrp="1"/>
          </p:cNvSpPr>
          <p:nvPr>
            <p:ph type="title"/>
          </p:nvPr>
        </p:nvSpPr>
        <p:spPr>
          <a:xfrm>
            <a:off x="2433000" y="1330038"/>
            <a:ext cx="4278000" cy="16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9"/>
          <p:cNvSpPr txBox="1">
            <a:spLocks noGrp="1"/>
          </p:cNvSpPr>
          <p:nvPr>
            <p:ph type="subTitle" idx="1"/>
          </p:nvPr>
        </p:nvSpPr>
        <p:spPr>
          <a:xfrm>
            <a:off x="2775600" y="3100075"/>
            <a:ext cx="3592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532561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1"/>
        <p:cNvGrpSpPr/>
        <p:nvPr/>
      </p:nvGrpSpPr>
      <p:grpSpPr>
        <a:xfrm>
          <a:off x="0" y="0"/>
          <a:ext cx="0" cy="0"/>
          <a:chOff x="0" y="0"/>
          <a:chExt cx="0" cy="0"/>
        </a:xfrm>
      </p:grpSpPr>
      <p:sp>
        <p:nvSpPr>
          <p:cNvPr id="103" name="Google Shape;10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20"/>
          <p:cNvSpPr txBox="1">
            <a:spLocks noGrp="1"/>
          </p:cNvSpPr>
          <p:nvPr>
            <p:ph type="title" idx="2"/>
          </p:nvPr>
        </p:nvSpPr>
        <p:spPr>
          <a:xfrm>
            <a:off x="788550" y="1881312"/>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5" name="Google Shape;105;p20"/>
          <p:cNvSpPr txBox="1">
            <a:spLocks noGrp="1"/>
          </p:cNvSpPr>
          <p:nvPr>
            <p:ph type="subTitle" idx="1"/>
          </p:nvPr>
        </p:nvSpPr>
        <p:spPr>
          <a:xfrm>
            <a:off x="720013" y="2193175"/>
            <a:ext cx="2442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 name="Google Shape;106;p20"/>
          <p:cNvSpPr txBox="1">
            <a:spLocks noGrp="1"/>
          </p:cNvSpPr>
          <p:nvPr>
            <p:ph type="title" idx="3"/>
          </p:nvPr>
        </p:nvSpPr>
        <p:spPr>
          <a:xfrm>
            <a:off x="3419250" y="1881312"/>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7" name="Google Shape;107;p20"/>
          <p:cNvSpPr txBox="1">
            <a:spLocks noGrp="1"/>
          </p:cNvSpPr>
          <p:nvPr>
            <p:ph type="subTitle" idx="4"/>
          </p:nvPr>
        </p:nvSpPr>
        <p:spPr>
          <a:xfrm>
            <a:off x="3331962" y="2193175"/>
            <a:ext cx="2480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8" name="Google Shape;108;p20"/>
          <p:cNvSpPr txBox="1">
            <a:spLocks noGrp="1"/>
          </p:cNvSpPr>
          <p:nvPr>
            <p:ph type="title" idx="5"/>
          </p:nvPr>
        </p:nvSpPr>
        <p:spPr>
          <a:xfrm>
            <a:off x="788550" y="3749587"/>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 name="Google Shape;109;p20"/>
          <p:cNvSpPr txBox="1">
            <a:spLocks noGrp="1"/>
          </p:cNvSpPr>
          <p:nvPr>
            <p:ph type="subTitle" idx="6"/>
          </p:nvPr>
        </p:nvSpPr>
        <p:spPr>
          <a:xfrm>
            <a:off x="720000" y="4061350"/>
            <a:ext cx="2442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 name="Google Shape;110;p20"/>
          <p:cNvSpPr txBox="1">
            <a:spLocks noGrp="1"/>
          </p:cNvSpPr>
          <p:nvPr>
            <p:ph type="title" idx="7"/>
          </p:nvPr>
        </p:nvSpPr>
        <p:spPr>
          <a:xfrm>
            <a:off x="3419250" y="3749587"/>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1" name="Google Shape;111;p20"/>
          <p:cNvSpPr txBox="1">
            <a:spLocks noGrp="1"/>
          </p:cNvSpPr>
          <p:nvPr>
            <p:ph type="subTitle" idx="8"/>
          </p:nvPr>
        </p:nvSpPr>
        <p:spPr>
          <a:xfrm>
            <a:off x="3331950" y="4061350"/>
            <a:ext cx="2480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2" name="Google Shape;112;p20"/>
          <p:cNvSpPr txBox="1">
            <a:spLocks noGrp="1"/>
          </p:cNvSpPr>
          <p:nvPr>
            <p:ph type="title" idx="9"/>
          </p:nvPr>
        </p:nvSpPr>
        <p:spPr>
          <a:xfrm>
            <a:off x="6049924" y="1881312"/>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3" name="Google Shape;113;p20"/>
          <p:cNvSpPr txBox="1">
            <a:spLocks noGrp="1"/>
          </p:cNvSpPr>
          <p:nvPr>
            <p:ph type="subTitle" idx="13"/>
          </p:nvPr>
        </p:nvSpPr>
        <p:spPr>
          <a:xfrm>
            <a:off x="5981387" y="2193175"/>
            <a:ext cx="2442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4" name="Google Shape;114;p20"/>
          <p:cNvSpPr txBox="1">
            <a:spLocks noGrp="1"/>
          </p:cNvSpPr>
          <p:nvPr>
            <p:ph type="title" idx="14"/>
          </p:nvPr>
        </p:nvSpPr>
        <p:spPr>
          <a:xfrm>
            <a:off x="6049924" y="3749587"/>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5" name="Google Shape;115;p20"/>
          <p:cNvSpPr txBox="1">
            <a:spLocks noGrp="1"/>
          </p:cNvSpPr>
          <p:nvPr>
            <p:ph type="subTitle" idx="15"/>
          </p:nvPr>
        </p:nvSpPr>
        <p:spPr>
          <a:xfrm>
            <a:off x="5981374" y="4061350"/>
            <a:ext cx="2442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867260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4"/>
        <p:cNvGrpSpPr/>
        <p:nvPr/>
      </p:nvGrpSpPr>
      <p:grpSpPr>
        <a:xfrm>
          <a:off x="0" y="0"/>
          <a:ext cx="0" cy="0"/>
          <a:chOff x="0" y="0"/>
          <a:chExt cx="0" cy="0"/>
        </a:xfrm>
      </p:grpSpPr>
    </p:spTree>
    <p:extLst>
      <p:ext uri="{BB962C8B-B14F-4D97-AF65-F5344CB8AC3E}">
        <p14:creationId xmlns:p14="http://schemas.microsoft.com/office/powerpoint/2010/main" val="309200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3" name="Google Shape;23;p5"/>
          <p:cNvSpPr txBox="1">
            <a:spLocks noGrp="1"/>
          </p:cNvSpPr>
          <p:nvPr>
            <p:ph type="subTitle" idx="1"/>
          </p:nvPr>
        </p:nvSpPr>
        <p:spPr>
          <a:xfrm>
            <a:off x="703800" y="2491350"/>
            <a:ext cx="34941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2000" b="1">
                <a:solidFill>
                  <a:schemeClr val="dk1"/>
                </a:solidFill>
                <a:latin typeface="Poiret One"/>
                <a:ea typeface="Poiret One"/>
                <a:cs typeface="Poiret One"/>
                <a:sym typeface="Poiret One"/>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4913600" y="2491350"/>
            <a:ext cx="35103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2000" b="1">
                <a:solidFill>
                  <a:schemeClr val="dk1"/>
                </a:solidFill>
                <a:latin typeface="Poiret One"/>
                <a:ea typeface="Poiret One"/>
                <a:cs typeface="Poiret One"/>
                <a:sym typeface="Poiret One"/>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703800" y="3001175"/>
            <a:ext cx="34941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 name="Google Shape;26;p5"/>
          <p:cNvSpPr txBox="1">
            <a:spLocks noGrp="1"/>
          </p:cNvSpPr>
          <p:nvPr>
            <p:ph type="subTitle" idx="4"/>
          </p:nvPr>
        </p:nvSpPr>
        <p:spPr>
          <a:xfrm>
            <a:off x="4913600" y="3001175"/>
            <a:ext cx="35103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 name="Google Shape;2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03311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1"/>
        <p:cNvGrpSpPr/>
        <p:nvPr/>
      </p:nvGrpSpPr>
      <p:grpSpPr>
        <a:xfrm>
          <a:off x="0" y="0"/>
          <a:ext cx="0" cy="0"/>
          <a:chOff x="0" y="0"/>
          <a:chExt cx="0" cy="0"/>
        </a:xfrm>
      </p:grpSpPr>
      <p:sp>
        <p:nvSpPr>
          <p:cNvPr id="133" name="Google Shape;133;p25"/>
          <p:cNvSpPr txBox="1">
            <a:spLocks noGrp="1"/>
          </p:cNvSpPr>
          <p:nvPr>
            <p:ph type="title" hasCustomPrompt="1"/>
          </p:nvPr>
        </p:nvSpPr>
        <p:spPr>
          <a:xfrm>
            <a:off x="1284000" y="540000"/>
            <a:ext cx="65760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4" name="Google Shape;134;p25"/>
          <p:cNvSpPr txBox="1">
            <a:spLocks noGrp="1"/>
          </p:cNvSpPr>
          <p:nvPr>
            <p:ph type="subTitle" idx="1"/>
          </p:nvPr>
        </p:nvSpPr>
        <p:spPr>
          <a:xfrm>
            <a:off x="1284000" y="1246025"/>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5" name="Google Shape;135;p25"/>
          <p:cNvSpPr txBox="1">
            <a:spLocks noGrp="1"/>
          </p:cNvSpPr>
          <p:nvPr>
            <p:ph type="title" idx="2" hasCustomPrompt="1"/>
          </p:nvPr>
        </p:nvSpPr>
        <p:spPr>
          <a:xfrm>
            <a:off x="1284000" y="1996138"/>
            <a:ext cx="65760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6" name="Google Shape;136;p25"/>
          <p:cNvSpPr txBox="1">
            <a:spLocks noGrp="1"/>
          </p:cNvSpPr>
          <p:nvPr>
            <p:ph type="subTitle" idx="3"/>
          </p:nvPr>
        </p:nvSpPr>
        <p:spPr>
          <a:xfrm>
            <a:off x="1284000" y="2702163"/>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7" name="Google Shape;137;p25"/>
          <p:cNvSpPr txBox="1">
            <a:spLocks noGrp="1"/>
          </p:cNvSpPr>
          <p:nvPr>
            <p:ph type="title" idx="4" hasCustomPrompt="1"/>
          </p:nvPr>
        </p:nvSpPr>
        <p:spPr>
          <a:xfrm>
            <a:off x="1284000" y="3452288"/>
            <a:ext cx="65760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8" name="Google Shape;138;p25"/>
          <p:cNvSpPr txBox="1">
            <a:spLocks noGrp="1"/>
          </p:cNvSpPr>
          <p:nvPr>
            <p:ph type="subTitle" idx="5"/>
          </p:nvPr>
        </p:nvSpPr>
        <p:spPr>
          <a:xfrm>
            <a:off x="1284000" y="4158313"/>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60157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Font typeface="Oxygen"/>
              <a:buChar char="●"/>
              <a:defRPr sz="1400">
                <a:latin typeface="Oxygen"/>
                <a:ea typeface="Oxygen"/>
                <a:cs typeface="Oxygen"/>
                <a:sym typeface="Oxygen"/>
              </a:defRPr>
            </a:lvl1pPr>
            <a:lvl2pPr marL="914400" lvl="1" indent="-317500" rtl="0">
              <a:lnSpc>
                <a:spcPct val="115000"/>
              </a:lnSpc>
              <a:spcBef>
                <a:spcPts val="1600"/>
              </a:spcBef>
              <a:spcAft>
                <a:spcPts val="0"/>
              </a:spcAft>
              <a:buSzPts val="1400"/>
              <a:buFont typeface="Oxygen"/>
              <a:buChar char="○"/>
              <a:defRPr>
                <a:latin typeface="Oxygen"/>
                <a:ea typeface="Oxygen"/>
                <a:cs typeface="Oxygen"/>
                <a:sym typeface="Oxygen"/>
              </a:defRPr>
            </a:lvl2pPr>
            <a:lvl3pPr marL="1371600" lvl="2" indent="-317500" rtl="0">
              <a:lnSpc>
                <a:spcPct val="115000"/>
              </a:lnSpc>
              <a:spcBef>
                <a:spcPts val="1600"/>
              </a:spcBef>
              <a:spcAft>
                <a:spcPts val="0"/>
              </a:spcAft>
              <a:buSzPts val="1400"/>
              <a:buFont typeface="Oxygen"/>
              <a:buChar char="■"/>
              <a:defRPr>
                <a:latin typeface="Oxygen"/>
                <a:ea typeface="Oxygen"/>
                <a:cs typeface="Oxygen"/>
                <a:sym typeface="Oxygen"/>
              </a:defRPr>
            </a:lvl3pPr>
            <a:lvl4pPr marL="1828800" lvl="3" indent="-317500" rtl="0">
              <a:lnSpc>
                <a:spcPct val="115000"/>
              </a:lnSpc>
              <a:spcBef>
                <a:spcPts val="1600"/>
              </a:spcBef>
              <a:spcAft>
                <a:spcPts val="0"/>
              </a:spcAft>
              <a:buSzPts val="1400"/>
              <a:buFont typeface="Oxygen"/>
              <a:buChar char="●"/>
              <a:defRPr>
                <a:latin typeface="Oxygen"/>
                <a:ea typeface="Oxygen"/>
                <a:cs typeface="Oxygen"/>
                <a:sym typeface="Oxygen"/>
              </a:defRPr>
            </a:lvl4pPr>
            <a:lvl5pPr marL="2286000" lvl="4" indent="-317500" rtl="0">
              <a:lnSpc>
                <a:spcPct val="115000"/>
              </a:lnSpc>
              <a:spcBef>
                <a:spcPts val="1600"/>
              </a:spcBef>
              <a:spcAft>
                <a:spcPts val="0"/>
              </a:spcAft>
              <a:buSzPts val="1400"/>
              <a:buFont typeface="Oxygen"/>
              <a:buChar char="○"/>
              <a:defRPr>
                <a:latin typeface="Oxygen"/>
                <a:ea typeface="Oxygen"/>
                <a:cs typeface="Oxygen"/>
                <a:sym typeface="Oxygen"/>
              </a:defRPr>
            </a:lvl5pPr>
            <a:lvl6pPr marL="2743200" lvl="5" indent="-317500" rtl="0">
              <a:lnSpc>
                <a:spcPct val="115000"/>
              </a:lnSpc>
              <a:spcBef>
                <a:spcPts val="1600"/>
              </a:spcBef>
              <a:spcAft>
                <a:spcPts val="0"/>
              </a:spcAft>
              <a:buSzPts val="1400"/>
              <a:buFont typeface="Oxygen"/>
              <a:buChar char="■"/>
              <a:defRPr>
                <a:latin typeface="Oxygen"/>
                <a:ea typeface="Oxygen"/>
                <a:cs typeface="Oxygen"/>
                <a:sym typeface="Oxygen"/>
              </a:defRPr>
            </a:lvl6pPr>
            <a:lvl7pPr marL="3200400" lvl="6" indent="-317500" rtl="0">
              <a:lnSpc>
                <a:spcPct val="115000"/>
              </a:lnSpc>
              <a:spcBef>
                <a:spcPts val="1600"/>
              </a:spcBef>
              <a:spcAft>
                <a:spcPts val="0"/>
              </a:spcAft>
              <a:buSzPts val="1400"/>
              <a:buFont typeface="Oxygen"/>
              <a:buChar char="●"/>
              <a:defRPr>
                <a:latin typeface="Oxygen"/>
                <a:ea typeface="Oxygen"/>
                <a:cs typeface="Oxygen"/>
                <a:sym typeface="Oxygen"/>
              </a:defRPr>
            </a:lvl7pPr>
            <a:lvl8pPr marL="3657600" lvl="7" indent="-317500" rtl="0">
              <a:lnSpc>
                <a:spcPct val="115000"/>
              </a:lnSpc>
              <a:spcBef>
                <a:spcPts val="1600"/>
              </a:spcBef>
              <a:spcAft>
                <a:spcPts val="0"/>
              </a:spcAft>
              <a:buSzPts val="1400"/>
              <a:buFont typeface="Oxygen"/>
              <a:buChar char="○"/>
              <a:defRPr>
                <a:latin typeface="Oxygen"/>
                <a:ea typeface="Oxygen"/>
                <a:cs typeface="Oxygen"/>
                <a:sym typeface="Oxygen"/>
              </a:defRPr>
            </a:lvl8pPr>
            <a:lvl9pPr marL="4114800" lvl="8" indent="-317500" rtl="0">
              <a:lnSpc>
                <a:spcPct val="115000"/>
              </a:lnSpc>
              <a:spcBef>
                <a:spcPts val="1600"/>
              </a:spcBef>
              <a:spcAft>
                <a:spcPts val="1600"/>
              </a:spcAft>
              <a:buSzPts val="1400"/>
              <a:buFont typeface="Oxygen"/>
              <a:buChar char="■"/>
              <a:defRPr>
                <a:latin typeface="Oxygen"/>
                <a:ea typeface="Oxygen"/>
                <a:cs typeface="Oxygen"/>
                <a:sym typeface="Oxygen"/>
              </a:defRPr>
            </a:lvl9pPr>
          </a:lstStyle>
          <a:p>
            <a:endParaRPr/>
          </a:p>
        </p:txBody>
      </p:sp>
    </p:spTree>
    <p:extLst>
      <p:ext uri="{BB962C8B-B14F-4D97-AF65-F5344CB8AC3E}">
        <p14:creationId xmlns:p14="http://schemas.microsoft.com/office/powerpoint/2010/main" val="2548665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e text 3">
  <p:cSld name="Title and the text 3">
    <p:spTree>
      <p:nvGrpSpPr>
        <p:cNvPr id="1" name="Shape 116"/>
        <p:cNvGrpSpPr/>
        <p:nvPr/>
      </p:nvGrpSpPr>
      <p:grpSpPr>
        <a:xfrm>
          <a:off x="0" y="0"/>
          <a:ext cx="0" cy="0"/>
          <a:chOff x="0" y="0"/>
          <a:chExt cx="0" cy="0"/>
        </a:xfrm>
      </p:grpSpPr>
      <p:sp>
        <p:nvSpPr>
          <p:cNvPr id="118" name="Google Shape;118;p21"/>
          <p:cNvSpPr txBox="1">
            <a:spLocks noGrp="1"/>
          </p:cNvSpPr>
          <p:nvPr>
            <p:ph type="subTitle" idx="1"/>
          </p:nvPr>
        </p:nvSpPr>
        <p:spPr>
          <a:xfrm>
            <a:off x="1759800" y="2006750"/>
            <a:ext cx="2659800" cy="1968900"/>
          </a:xfrm>
          <a:prstGeom prst="rect">
            <a:avLst/>
          </a:prstGeom>
        </p:spPr>
        <p:txBody>
          <a:bodyPr spcFirstLastPara="1" wrap="square" lIns="91425" tIns="91425" rIns="91425" bIns="91425" anchor="t" anchorCtr="0">
            <a:noAutofit/>
          </a:bodyPr>
          <a:lstStyle>
            <a:lvl1pPr lvl="0">
              <a:spcBef>
                <a:spcPts val="0"/>
              </a:spcBef>
              <a:spcAft>
                <a:spcPts val="0"/>
              </a:spcAft>
              <a:buSzPts val="1600"/>
              <a:buFont typeface="Oxygen"/>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19" name="Google Shape;119;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85327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7"/>
        <p:cNvGrpSpPr/>
        <p:nvPr/>
      </p:nvGrpSpPr>
      <p:grpSpPr>
        <a:xfrm>
          <a:off x="0" y="0"/>
          <a:ext cx="0" cy="0"/>
          <a:chOff x="0" y="0"/>
          <a:chExt cx="0" cy="0"/>
        </a:xfrm>
      </p:grpSpPr>
    </p:spTree>
    <p:extLst>
      <p:ext uri="{BB962C8B-B14F-4D97-AF65-F5344CB8AC3E}">
        <p14:creationId xmlns:p14="http://schemas.microsoft.com/office/powerpoint/2010/main" val="3959046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Содержимое 2"/>
          <p:cNvSpPr>
            <a:spLocks noGrp="1"/>
          </p:cNvSpPr>
          <p:nvPr>
            <p:ph sz="half" idx="1"/>
          </p:nvPr>
        </p:nvSpPr>
        <p:spPr>
          <a:xfrm>
            <a:off x="827089" y="627460"/>
            <a:ext cx="3667125" cy="421124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half" idx="2"/>
          </p:nvPr>
        </p:nvSpPr>
        <p:spPr>
          <a:xfrm>
            <a:off x="4646613" y="627460"/>
            <a:ext cx="3668712" cy="421124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4257503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6"/>
        <p:cNvGrpSpPr/>
        <p:nvPr/>
      </p:nvGrpSpPr>
      <p:grpSpPr>
        <a:xfrm>
          <a:off x="0" y="0"/>
          <a:ext cx="0" cy="0"/>
          <a:chOff x="0" y="0"/>
          <a:chExt cx="0" cy="0"/>
        </a:xfrm>
      </p:grpSpPr>
      <p:sp>
        <p:nvSpPr>
          <p:cNvPr id="68" name="Google Shape;68;p15"/>
          <p:cNvSpPr txBox="1">
            <a:spLocks noGrp="1"/>
          </p:cNvSpPr>
          <p:nvPr>
            <p:ph type="subTitle" idx="1"/>
          </p:nvPr>
        </p:nvSpPr>
        <p:spPr>
          <a:xfrm>
            <a:off x="720000" y="1452575"/>
            <a:ext cx="4461600" cy="284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Font typeface="Maven Pro"/>
              <a:buChar char="●"/>
              <a:defRPr sz="1600">
                <a:latin typeface="Oxygen"/>
                <a:ea typeface="Oxygen"/>
                <a:cs typeface="Oxygen"/>
                <a:sym typeface="Oxygen"/>
              </a:defRPr>
            </a:lvl1pPr>
            <a:lvl2pPr lvl="1">
              <a:spcBef>
                <a:spcPts val="1600"/>
              </a:spcBef>
              <a:spcAft>
                <a:spcPts val="0"/>
              </a:spcAft>
              <a:buClr>
                <a:srgbClr val="024427"/>
              </a:buClr>
              <a:buSzPts val="1400"/>
              <a:buFont typeface="Maven Pro"/>
              <a:buChar char="○"/>
              <a:defRPr/>
            </a:lvl2pPr>
            <a:lvl3pPr lvl="2">
              <a:spcBef>
                <a:spcPts val="1600"/>
              </a:spcBef>
              <a:spcAft>
                <a:spcPts val="0"/>
              </a:spcAft>
              <a:buClr>
                <a:srgbClr val="024427"/>
              </a:buClr>
              <a:buSzPts val="1400"/>
              <a:buFont typeface="Maven Pro"/>
              <a:buChar char="■"/>
              <a:defRPr/>
            </a:lvl3pPr>
            <a:lvl4pPr lvl="3">
              <a:spcBef>
                <a:spcPts val="1600"/>
              </a:spcBef>
              <a:spcAft>
                <a:spcPts val="0"/>
              </a:spcAft>
              <a:buClr>
                <a:srgbClr val="024427"/>
              </a:buClr>
              <a:buSzPts val="1400"/>
              <a:buFont typeface="Maven Pro"/>
              <a:buChar char="●"/>
              <a:defRPr/>
            </a:lvl4pPr>
            <a:lvl5pPr lvl="4">
              <a:spcBef>
                <a:spcPts val="1600"/>
              </a:spcBef>
              <a:spcAft>
                <a:spcPts val="0"/>
              </a:spcAft>
              <a:buClr>
                <a:srgbClr val="024427"/>
              </a:buClr>
              <a:buSzPts val="1400"/>
              <a:buFont typeface="Maven Pro"/>
              <a:buChar char="○"/>
              <a:defRPr/>
            </a:lvl5pPr>
            <a:lvl6pPr lvl="5">
              <a:spcBef>
                <a:spcPts val="1600"/>
              </a:spcBef>
              <a:spcAft>
                <a:spcPts val="0"/>
              </a:spcAft>
              <a:buClr>
                <a:srgbClr val="024427"/>
              </a:buClr>
              <a:buSzPts val="1400"/>
              <a:buFont typeface="Maven Pro"/>
              <a:buChar char="■"/>
              <a:defRPr/>
            </a:lvl6pPr>
            <a:lvl7pPr lvl="6">
              <a:spcBef>
                <a:spcPts val="1600"/>
              </a:spcBef>
              <a:spcAft>
                <a:spcPts val="0"/>
              </a:spcAft>
              <a:buClr>
                <a:srgbClr val="024427"/>
              </a:buClr>
              <a:buSzPts val="1400"/>
              <a:buFont typeface="Maven Pro"/>
              <a:buChar char="●"/>
              <a:defRPr/>
            </a:lvl7pPr>
            <a:lvl8pPr lvl="7">
              <a:spcBef>
                <a:spcPts val="1600"/>
              </a:spcBef>
              <a:spcAft>
                <a:spcPts val="0"/>
              </a:spcAft>
              <a:buClr>
                <a:srgbClr val="024427"/>
              </a:buClr>
              <a:buSzPts val="1400"/>
              <a:buFont typeface="Maven Pro"/>
              <a:buChar char="○"/>
              <a:defRPr/>
            </a:lvl8pPr>
            <a:lvl9pPr lvl="8">
              <a:spcBef>
                <a:spcPts val="1600"/>
              </a:spcBef>
              <a:spcAft>
                <a:spcPts val="1600"/>
              </a:spcAft>
              <a:buClr>
                <a:srgbClr val="024427"/>
              </a:buClr>
              <a:buSzPts val="1400"/>
              <a:buFont typeface="Maven Pro"/>
              <a:buChar char="■"/>
              <a:defRPr/>
            </a:lvl9pPr>
          </a:lstStyle>
          <a:p>
            <a:endParaRPr/>
          </a:p>
        </p:txBody>
      </p:sp>
      <p:sp>
        <p:nvSpPr>
          <p:cNvPr id="69" name="Google Shape;69;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70908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p:spPr>
        <p:txBody>
          <a:bodyPr/>
          <a:lstStyle>
            <a:lvl1pPr>
              <a:defRPr/>
            </a:lvl1pPr>
          </a:lstStyle>
          <a:p>
            <a:r>
              <a:rPr lang="en-US"/>
              <a:t>Click to edit Master title style</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Содержимое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Содержимое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415390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Tree>
    <p:extLst>
      <p:ext uri="{BB962C8B-B14F-4D97-AF65-F5344CB8AC3E}">
        <p14:creationId xmlns:p14="http://schemas.microsoft.com/office/powerpoint/2010/main" val="3282440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075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ru-RU"/>
          </a:p>
        </p:txBody>
      </p:sp>
      <p:sp>
        <p:nvSpPr>
          <p:cNvPr id="3" name="Содержимое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31570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75070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5650" y="86916"/>
            <a:ext cx="7632700" cy="381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1027" name="Rectangle 3"/>
          <p:cNvSpPr>
            <a:spLocks noGrp="1" noChangeArrowheads="1"/>
          </p:cNvSpPr>
          <p:nvPr>
            <p:ph type="body" idx="1"/>
          </p:nvPr>
        </p:nvSpPr>
        <p:spPr bwMode="auto">
          <a:xfrm>
            <a:off x="827089" y="627460"/>
            <a:ext cx="7488237" cy="4211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139980378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p:hf hdr="0" ftr="0" dt="0"/>
  <p:txStyles>
    <p:titleStyle>
      <a:lvl1pPr algn="l" rtl="0" eaLnBrk="1" fontAlgn="base" hangingPunct="1">
        <a:spcBef>
          <a:spcPct val="0"/>
        </a:spcBef>
        <a:spcAft>
          <a:spcPct val="0"/>
        </a:spcAft>
        <a:defRPr sz="2400">
          <a:solidFill>
            <a:srgbClr val="080808"/>
          </a:solidFill>
          <a:latin typeface="+mj-lt"/>
          <a:ea typeface="+mj-ea"/>
          <a:cs typeface="+mj-cs"/>
        </a:defRPr>
      </a:lvl1pPr>
      <a:lvl2pPr algn="l" rtl="0" eaLnBrk="1" fontAlgn="base" hangingPunct="1">
        <a:spcBef>
          <a:spcPct val="0"/>
        </a:spcBef>
        <a:spcAft>
          <a:spcPct val="0"/>
        </a:spcAft>
        <a:defRPr sz="2400">
          <a:solidFill>
            <a:srgbClr val="080808"/>
          </a:solidFill>
          <a:latin typeface="Arial" charset="0"/>
        </a:defRPr>
      </a:lvl2pPr>
      <a:lvl3pPr algn="l" rtl="0" eaLnBrk="1" fontAlgn="base" hangingPunct="1">
        <a:spcBef>
          <a:spcPct val="0"/>
        </a:spcBef>
        <a:spcAft>
          <a:spcPct val="0"/>
        </a:spcAft>
        <a:defRPr sz="2400">
          <a:solidFill>
            <a:srgbClr val="080808"/>
          </a:solidFill>
          <a:latin typeface="Arial" charset="0"/>
        </a:defRPr>
      </a:lvl3pPr>
      <a:lvl4pPr algn="l" rtl="0" eaLnBrk="1" fontAlgn="base" hangingPunct="1">
        <a:spcBef>
          <a:spcPct val="0"/>
        </a:spcBef>
        <a:spcAft>
          <a:spcPct val="0"/>
        </a:spcAft>
        <a:defRPr sz="2400">
          <a:solidFill>
            <a:srgbClr val="080808"/>
          </a:solidFill>
          <a:latin typeface="Arial" charset="0"/>
        </a:defRPr>
      </a:lvl4pPr>
      <a:lvl5pPr algn="l" rtl="0" eaLnBrk="1" fontAlgn="base" hangingPunct="1">
        <a:spcBef>
          <a:spcPct val="0"/>
        </a:spcBef>
        <a:spcAft>
          <a:spcPct val="0"/>
        </a:spcAft>
        <a:defRPr sz="2400">
          <a:solidFill>
            <a:srgbClr val="080808"/>
          </a:solidFill>
          <a:latin typeface="Arial" charset="0"/>
        </a:defRPr>
      </a:lvl5pPr>
      <a:lvl6pPr marL="342900" algn="l" rtl="0" eaLnBrk="1" fontAlgn="base" hangingPunct="1">
        <a:spcBef>
          <a:spcPct val="0"/>
        </a:spcBef>
        <a:spcAft>
          <a:spcPct val="0"/>
        </a:spcAft>
        <a:defRPr sz="2400">
          <a:solidFill>
            <a:srgbClr val="080808"/>
          </a:solidFill>
          <a:latin typeface="Arial" charset="0"/>
        </a:defRPr>
      </a:lvl6pPr>
      <a:lvl7pPr marL="685800" algn="l" rtl="0" eaLnBrk="1" fontAlgn="base" hangingPunct="1">
        <a:spcBef>
          <a:spcPct val="0"/>
        </a:spcBef>
        <a:spcAft>
          <a:spcPct val="0"/>
        </a:spcAft>
        <a:defRPr sz="2400">
          <a:solidFill>
            <a:srgbClr val="080808"/>
          </a:solidFill>
          <a:latin typeface="Arial" charset="0"/>
        </a:defRPr>
      </a:lvl7pPr>
      <a:lvl8pPr marL="1028700" algn="l" rtl="0" eaLnBrk="1" fontAlgn="base" hangingPunct="1">
        <a:spcBef>
          <a:spcPct val="0"/>
        </a:spcBef>
        <a:spcAft>
          <a:spcPct val="0"/>
        </a:spcAft>
        <a:defRPr sz="2400">
          <a:solidFill>
            <a:srgbClr val="080808"/>
          </a:solidFill>
          <a:latin typeface="Arial" charset="0"/>
        </a:defRPr>
      </a:lvl8pPr>
      <a:lvl9pPr marL="1371600" algn="l" rtl="0" eaLnBrk="1" fontAlgn="base" hangingPunct="1">
        <a:spcBef>
          <a:spcPct val="0"/>
        </a:spcBef>
        <a:spcAft>
          <a:spcPct val="0"/>
        </a:spcAft>
        <a:defRPr sz="2400">
          <a:solidFill>
            <a:srgbClr val="080808"/>
          </a:solidFill>
          <a:latin typeface="Arial" charset="0"/>
        </a:defRPr>
      </a:lvl9pPr>
    </p:titleStyle>
    <p:bodyStyle>
      <a:lvl1pPr marL="257175" indent="-257175" algn="l" rtl="0" eaLnBrk="1" fontAlgn="base" hangingPunct="1">
        <a:spcBef>
          <a:spcPct val="20000"/>
        </a:spcBef>
        <a:spcAft>
          <a:spcPct val="0"/>
        </a:spcAft>
        <a:buChar char="•"/>
        <a:defRPr sz="2100">
          <a:solidFill>
            <a:schemeClr val="bg2"/>
          </a:solidFill>
          <a:latin typeface="+mn-lt"/>
          <a:ea typeface="+mn-ea"/>
          <a:cs typeface="+mn-cs"/>
        </a:defRPr>
      </a:lvl1pPr>
      <a:lvl2pPr marL="557213" indent="-214313" algn="l" rtl="0" eaLnBrk="1" fontAlgn="base" hangingPunct="1">
        <a:spcBef>
          <a:spcPct val="20000"/>
        </a:spcBef>
        <a:spcAft>
          <a:spcPct val="0"/>
        </a:spcAft>
        <a:buChar char="–"/>
        <a:defRPr sz="1800" b="1">
          <a:solidFill>
            <a:schemeClr val="bg2"/>
          </a:solidFill>
          <a:latin typeface="+mn-lt"/>
        </a:defRPr>
      </a:lvl2pPr>
      <a:lvl3pPr marL="857250" indent="-171450" algn="l" rtl="0" eaLnBrk="1" fontAlgn="base" hangingPunct="1">
        <a:spcBef>
          <a:spcPct val="20000"/>
        </a:spcBef>
        <a:spcAft>
          <a:spcPct val="0"/>
        </a:spcAft>
        <a:buChar char="•"/>
        <a:defRPr sz="1800">
          <a:solidFill>
            <a:schemeClr val="bg2"/>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bwMode="auto">
          <a:xfrm>
            <a:off x="1835150" y="205979"/>
            <a:ext cx="685165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359427" name="Rectangle 3"/>
          <p:cNvSpPr>
            <a:spLocks noGrp="1" noChangeArrowheads="1"/>
          </p:cNvSpPr>
          <p:nvPr>
            <p:ph type="body" idx="1"/>
          </p:nvPr>
        </p:nvSpPr>
        <p:spPr bwMode="auto">
          <a:xfrm>
            <a:off x="1763714" y="1200151"/>
            <a:ext cx="6923087"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3594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endParaRPr lang="ru-RU"/>
          </a:p>
        </p:txBody>
      </p:sp>
      <p:sp>
        <p:nvSpPr>
          <p:cNvPr id="3594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endParaRPr lang="ru-RU"/>
          </a:p>
        </p:txBody>
      </p:sp>
      <p:sp>
        <p:nvSpPr>
          <p:cNvPr id="3594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fld id="{DF762920-A53D-4D89-A89A-F3C7CD8C2680}" type="slidenum">
              <a:rPr lang="ru-RU"/>
              <a:pPr/>
              <a:t>‹#›</a:t>
            </a:fld>
            <a:endParaRPr lang="ru-RU"/>
          </a:p>
        </p:txBody>
      </p:sp>
    </p:spTree>
    <p:extLst>
      <p:ext uri="{BB962C8B-B14F-4D97-AF65-F5344CB8AC3E}">
        <p14:creationId xmlns:p14="http://schemas.microsoft.com/office/powerpoint/2010/main" val="13511587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Lst>
  <p:hf hdr="0" ftr="0" dt="0"/>
  <p:txStyles>
    <p:titleStyle>
      <a:lvl1pPr algn="l" rtl="0" eaLnBrk="1" fontAlgn="base" hangingPunct="1">
        <a:spcBef>
          <a:spcPct val="0"/>
        </a:spcBef>
        <a:spcAft>
          <a:spcPct val="0"/>
        </a:spcAft>
        <a:defRPr sz="3300">
          <a:solidFill>
            <a:schemeClr val="tx2"/>
          </a:solidFill>
          <a:latin typeface="+mj-lt"/>
          <a:ea typeface="+mj-ea"/>
          <a:cs typeface="+mj-cs"/>
        </a:defRPr>
      </a:lvl1pPr>
      <a:lvl2pPr algn="l" rtl="0" eaLnBrk="1" fontAlgn="base" hangingPunct="1">
        <a:spcBef>
          <a:spcPct val="0"/>
        </a:spcBef>
        <a:spcAft>
          <a:spcPct val="0"/>
        </a:spcAft>
        <a:defRPr sz="3300">
          <a:solidFill>
            <a:schemeClr val="tx2"/>
          </a:solidFill>
          <a:latin typeface="Arial" charset="0"/>
        </a:defRPr>
      </a:lvl2pPr>
      <a:lvl3pPr algn="l" rtl="0" eaLnBrk="1" fontAlgn="base" hangingPunct="1">
        <a:spcBef>
          <a:spcPct val="0"/>
        </a:spcBef>
        <a:spcAft>
          <a:spcPct val="0"/>
        </a:spcAft>
        <a:defRPr sz="3300">
          <a:solidFill>
            <a:schemeClr val="tx2"/>
          </a:solidFill>
          <a:latin typeface="Arial" charset="0"/>
        </a:defRPr>
      </a:lvl3pPr>
      <a:lvl4pPr algn="l" rtl="0" eaLnBrk="1" fontAlgn="base" hangingPunct="1">
        <a:spcBef>
          <a:spcPct val="0"/>
        </a:spcBef>
        <a:spcAft>
          <a:spcPct val="0"/>
        </a:spcAft>
        <a:defRPr sz="3300">
          <a:solidFill>
            <a:schemeClr val="tx2"/>
          </a:solidFill>
          <a:latin typeface="Arial" charset="0"/>
        </a:defRPr>
      </a:lvl4pPr>
      <a:lvl5pPr algn="l" rtl="0" eaLnBrk="1" fontAlgn="base" hangingPunct="1">
        <a:spcBef>
          <a:spcPct val="0"/>
        </a:spcBef>
        <a:spcAft>
          <a:spcPct val="0"/>
        </a:spcAft>
        <a:defRPr sz="3300">
          <a:solidFill>
            <a:schemeClr val="tx2"/>
          </a:solidFill>
          <a:latin typeface="Arial" charset="0"/>
        </a:defRPr>
      </a:lvl5pPr>
      <a:lvl6pPr marL="342900" algn="l" rtl="0" eaLnBrk="1" fontAlgn="base" hangingPunct="1">
        <a:spcBef>
          <a:spcPct val="0"/>
        </a:spcBef>
        <a:spcAft>
          <a:spcPct val="0"/>
        </a:spcAft>
        <a:defRPr sz="3300">
          <a:solidFill>
            <a:schemeClr val="tx2"/>
          </a:solidFill>
          <a:latin typeface="Arial" charset="0"/>
        </a:defRPr>
      </a:lvl6pPr>
      <a:lvl7pPr marL="685800" algn="l" rtl="0" eaLnBrk="1" fontAlgn="base" hangingPunct="1">
        <a:spcBef>
          <a:spcPct val="0"/>
        </a:spcBef>
        <a:spcAft>
          <a:spcPct val="0"/>
        </a:spcAft>
        <a:defRPr sz="3300">
          <a:solidFill>
            <a:schemeClr val="tx2"/>
          </a:solidFill>
          <a:latin typeface="Arial" charset="0"/>
        </a:defRPr>
      </a:lvl7pPr>
      <a:lvl8pPr marL="1028700" algn="l" rtl="0" eaLnBrk="1" fontAlgn="base" hangingPunct="1">
        <a:spcBef>
          <a:spcPct val="0"/>
        </a:spcBef>
        <a:spcAft>
          <a:spcPct val="0"/>
        </a:spcAft>
        <a:defRPr sz="3300">
          <a:solidFill>
            <a:schemeClr val="tx2"/>
          </a:solidFill>
          <a:latin typeface="Arial" charset="0"/>
        </a:defRPr>
      </a:lvl8pPr>
      <a:lvl9pPr marL="1371600" algn="l" rtl="0" eaLnBrk="1" fontAlgn="base" hangingPunct="1">
        <a:spcBef>
          <a:spcPct val="0"/>
        </a:spcBef>
        <a:spcAft>
          <a:spcPct val="0"/>
        </a:spcAft>
        <a:defRPr sz="3300">
          <a:solidFill>
            <a:schemeClr val="tx2"/>
          </a:solidFill>
          <a:latin typeface="Arial"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hyperlink" Target="https://www.youtube.com/watch?v=o6SnuViUtes"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hyperlink" Target="https://www.sps.org.hk/?lang=en"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microsoft.com/office/2007/relationships/hdphoto" Target="../media/hdphoto10.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www.childprotectiontraining.hk/self-learning" TargetMode="Externa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microsoft.com/office/2007/relationships/hdphoto" Target="../media/hdphoto1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83000"/>
            <a:extLst>
              <a:ext uri="{BEBA8EAE-BF5A-486C-A8C5-ECC9F3942E4B}">
                <a14:imgProps xmlns:a14="http://schemas.microsoft.com/office/drawing/2010/main">
                  <a14:imgLayer r:embed="rId4">
                    <a14:imgEffect>
                      <a14:colorTemperature colorTemp="5900"/>
                    </a14:imgEffect>
                    <a14:imgEffect>
                      <a14:brightnessContrast bright="-3000"/>
                    </a14:imgEffect>
                  </a14:imgLayer>
                </a14:imgProps>
              </a:ext>
            </a:extLst>
          </a:blip>
          <a:srcRect/>
          <a:stretch>
            <a:fillRect/>
          </a:stretch>
        </a:blipFill>
        <a:effectLst/>
      </p:bgPr>
    </p:bg>
    <p:spTree>
      <p:nvGrpSpPr>
        <p:cNvPr id="1" name="Shape 162"/>
        <p:cNvGrpSpPr/>
        <p:nvPr/>
      </p:nvGrpSpPr>
      <p:grpSpPr>
        <a:xfrm>
          <a:off x="0" y="0"/>
          <a:ext cx="0" cy="0"/>
          <a:chOff x="0" y="0"/>
          <a:chExt cx="0" cy="0"/>
        </a:xfrm>
      </p:grpSpPr>
      <p:sp>
        <p:nvSpPr>
          <p:cNvPr id="163" name="Google Shape;163;p32"/>
          <p:cNvSpPr txBox="1">
            <a:spLocks noGrp="1"/>
          </p:cNvSpPr>
          <p:nvPr>
            <p:ph type="ctrTitle"/>
          </p:nvPr>
        </p:nvSpPr>
        <p:spPr>
          <a:xfrm>
            <a:off x="273428" y="554181"/>
            <a:ext cx="4507200" cy="2410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solidFill>
                  <a:srgbClr val="0066CC"/>
                </a:solidFill>
              </a:rPr>
              <a:t>2026 – 2027 </a:t>
            </a:r>
            <a:br>
              <a:rPr lang="en" sz="2800" dirty="0">
                <a:solidFill>
                  <a:srgbClr val="0066CC"/>
                </a:solidFill>
              </a:rPr>
            </a:br>
            <a:r>
              <a:rPr lang="en" sz="2800" dirty="0">
                <a:solidFill>
                  <a:srgbClr val="0066CC"/>
                </a:solidFill>
              </a:rPr>
              <a:t>Family Services </a:t>
            </a:r>
            <a:br>
              <a:rPr lang="en" sz="2800" dirty="0">
                <a:solidFill>
                  <a:srgbClr val="0066CC"/>
                </a:solidFill>
              </a:rPr>
            </a:br>
            <a:r>
              <a:rPr lang="en" sz="2800" dirty="0">
                <a:solidFill>
                  <a:srgbClr val="0066CC"/>
                </a:solidFill>
              </a:rPr>
              <a:t>Setting Briefing</a:t>
            </a:r>
            <a:endParaRPr sz="2800" dirty="0">
              <a:solidFill>
                <a:srgbClr val="0066CC"/>
              </a:solidFill>
            </a:endParaRPr>
          </a:p>
        </p:txBody>
      </p:sp>
      <p:sp>
        <p:nvSpPr>
          <p:cNvPr id="164" name="Google Shape;164;p32"/>
          <p:cNvSpPr txBox="1">
            <a:spLocks noGrp="1"/>
          </p:cNvSpPr>
          <p:nvPr>
            <p:ph type="subTitle" idx="1"/>
          </p:nvPr>
        </p:nvSpPr>
        <p:spPr>
          <a:xfrm>
            <a:off x="326465" y="2805354"/>
            <a:ext cx="38520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0066CC"/>
                </a:solidFill>
              </a:rPr>
              <a:t>November 22, 2025</a:t>
            </a:r>
            <a:endParaRPr sz="1200" dirty="0">
              <a:solidFill>
                <a:srgbClr val="0066CC"/>
              </a:solidFill>
            </a:endParaRPr>
          </a:p>
          <a:p>
            <a:pPr marL="0" indent="0" algn="l"/>
            <a:endParaRPr lang="en" sz="1200" dirty="0"/>
          </a:p>
          <a:p>
            <a:pPr marL="0" indent="0" algn="l"/>
            <a:endParaRPr lang="en" sz="1200" dirty="0"/>
          </a:p>
          <a:p>
            <a:pPr marL="0" indent="0" algn="l"/>
            <a:r>
              <a:rPr lang="en" sz="1000" dirty="0"/>
              <a:t>Family Service Setting Coordinator:  Ms. Omi Ng</a:t>
            </a:r>
          </a:p>
          <a:p>
            <a:pPr marL="0" lvl="0" indent="0" algn="r" rtl="0">
              <a:spcBef>
                <a:spcPts val="0"/>
              </a:spcBef>
              <a:spcAft>
                <a:spcPts val="0"/>
              </a:spcAft>
              <a:buNone/>
            </a:pPr>
            <a:endParaRPr dirty="0"/>
          </a:p>
        </p:txBody>
      </p:sp>
      <p:pic>
        <p:nvPicPr>
          <p:cNvPr id="2" name="Picture 2">
            <a:extLst>
              <a:ext uri="{FF2B5EF4-FFF2-40B4-BE49-F238E27FC236}">
                <a16:creationId xmlns:a16="http://schemas.microsoft.com/office/drawing/2014/main" id="{BA0B0E73-31A1-04DF-7056-F8B87667A2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5605"/>
            <a:ext cx="4129362" cy="68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B2492C-797C-40F2-F78B-576A98D940D7}"/>
              </a:ext>
            </a:extLst>
          </p:cNvPr>
          <p:cNvPicPr>
            <a:picLocks noChangeAspect="1"/>
          </p:cNvPicPr>
          <p:nvPr/>
        </p:nvPicPr>
        <p:blipFill>
          <a:blip r:embed="rId2"/>
          <a:srcRect t="19816"/>
          <a:stretch>
            <a:fillRect/>
          </a:stretch>
        </p:blipFill>
        <p:spPr>
          <a:xfrm>
            <a:off x="620064" y="1520117"/>
            <a:ext cx="7496175" cy="2008666"/>
          </a:xfrm>
          <a:prstGeom prst="rect">
            <a:avLst/>
          </a:prstGeom>
        </p:spPr>
      </p:pic>
      <p:sp>
        <p:nvSpPr>
          <p:cNvPr id="7" name="TextBox 6">
            <a:extLst>
              <a:ext uri="{FF2B5EF4-FFF2-40B4-BE49-F238E27FC236}">
                <a16:creationId xmlns:a16="http://schemas.microsoft.com/office/drawing/2014/main" id="{98C22452-9674-88E9-C663-2B3307E32F12}"/>
              </a:ext>
            </a:extLst>
          </p:cNvPr>
          <p:cNvSpPr txBox="1"/>
          <p:nvPr/>
        </p:nvSpPr>
        <p:spPr>
          <a:xfrm>
            <a:off x="277091" y="144472"/>
            <a:ext cx="8382000" cy="646331"/>
          </a:xfrm>
          <a:prstGeom prst="rect">
            <a:avLst/>
          </a:prstGeom>
          <a:noFill/>
        </p:spPr>
        <p:txBody>
          <a:bodyPr wrap="square">
            <a:spAutoFit/>
          </a:bodyPr>
          <a:lstStyle/>
          <a:p>
            <a:pPr>
              <a:spcBef>
                <a:spcPts val="0"/>
              </a:spcBef>
              <a:spcAft>
                <a:spcPts val="0"/>
              </a:spcAft>
            </a:pPr>
            <a:r>
              <a:rPr lang="en-US" altLang="zh-HK" sz="1800" b="1" kern="0" dirty="0">
                <a:solidFill>
                  <a:srgbClr val="0066CC"/>
                </a:solidFill>
                <a:latin typeface="微軟正黑體" panose="020B0604030504040204" pitchFamily="34" charset="-120"/>
                <a:ea typeface="微軟正黑體" panose="020B0604030504040204" pitchFamily="34" charset="-120"/>
              </a:rPr>
              <a:t>Integrated Service Centre for Social Rehabilitation &amp; Community Support (FSC) </a:t>
            </a:r>
            <a:r>
              <a:rPr lang="en-GB" altLang="zh-HK" sz="1800" b="1" i="0" dirty="0">
                <a:solidFill>
                  <a:srgbClr val="0066CC"/>
                </a:solidFill>
                <a:effectLst/>
                <a:latin typeface="微軟正黑體" panose="020B0604030504040204" pitchFamily="34" charset="-120"/>
                <a:ea typeface="微軟正黑體" panose="020B0604030504040204" pitchFamily="34" charset="-120"/>
              </a:rPr>
              <a:t>e.g. </a:t>
            </a:r>
            <a:r>
              <a:rPr lang="en-GB" altLang="zh-HK" sz="1800" b="1" i="0" dirty="0" err="1">
                <a:solidFill>
                  <a:srgbClr val="0066CC"/>
                </a:solidFill>
                <a:effectLst/>
                <a:latin typeface="微軟正黑體" panose="020B0604030504040204" pitchFamily="34" charset="-120"/>
                <a:ea typeface="微軟正黑體" panose="020B0604030504040204" pitchFamily="34" charset="-120"/>
              </a:rPr>
              <a:t>SidebySide</a:t>
            </a:r>
            <a:endParaRPr lang="en-US" altLang="zh-HK" sz="1800" b="1" kern="0" dirty="0">
              <a:solidFill>
                <a:srgbClr val="0066CC"/>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41263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9" name="Google Shape;399;p52"/>
          <p:cNvSpPr txBox="1"/>
          <p:nvPr/>
        </p:nvSpPr>
        <p:spPr>
          <a:xfrm>
            <a:off x="6157677" y="1014518"/>
            <a:ext cx="2912400" cy="3152130"/>
          </a:xfrm>
          <a:prstGeom prst="rect">
            <a:avLst/>
          </a:prstGeom>
          <a:noFill/>
          <a:ln>
            <a:noFill/>
          </a:ln>
        </p:spPr>
        <p:txBody>
          <a:bodyPr spcFirstLastPara="1" wrap="square" lIns="91425" tIns="91425" rIns="91425" bIns="91425" anchor="t" anchorCtr="0">
            <a:noAutofit/>
          </a:bodyPr>
          <a:lstStyle/>
          <a:p>
            <a:r>
              <a:rPr lang="en-US" altLang="zh-HK" sz="1600" b="1" dirty="0">
                <a:solidFill>
                  <a:schemeClr val="accent5">
                    <a:lumMod val="25000"/>
                  </a:schemeClr>
                </a:solidFill>
                <a:latin typeface="微軟正黑體" panose="020B0604030504040204" pitchFamily="34" charset="-120"/>
                <a:ea typeface="微軟正黑體" panose="020B0604030504040204" pitchFamily="34" charset="-120"/>
              </a:rPr>
              <a:t>Target users:</a:t>
            </a:r>
          </a:p>
          <a:p>
            <a:r>
              <a:rPr lang="en-US" sz="1600" dirty="0">
                <a:solidFill>
                  <a:schemeClr val="accent5">
                    <a:lumMod val="25000"/>
                  </a:schemeClr>
                </a:solidFill>
              </a:rPr>
              <a:t>Arrestees and people in conflict with the law of Hong Kong and their family members.</a:t>
            </a:r>
            <a:endParaRPr lang="en-US" altLang="zh-HK" sz="1600" dirty="0">
              <a:solidFill>
                <a:schemeClr val="accent5">
                  <a:lumMod val="25000"/>
                </a:schemeClr>
              </a:solidFill>
              <a:latin typeface="微軟正黑體" panose="020B0604030504040204" pitchFamily="34" charset="-120"/>
              <a:ea typeface="微軟正黑體" panose="020B0604030504040204" pitchFamily="34" charset="-120"/>
            </a:endParaRPr>
          </a:p>
          <a:p>
            <a:pPr algn="l">
              <a:lnSpc>
                <a:spcPct val="150000"/>
              </a:lnSpc>
            </a:pPr>
            <a:endParaRPr lang="en-US" altLang="zh-HK" b="1" i="0" dirty="0">
              <a:solidFill>
                <a:srgbClr val="663300"/>
              </a:solidFill>
              <a:effectLst/>
              <a:latin typeface="微軟正黑體" panose="020B0604030504040204" pitchFamily="34" charset="-120"/>
              <a:ea typeface="微軟正黑體" panose="020B0604030504040204" pitchFamily="34" charset="-120"/>
            </a:endParaRPr>
          </a:p>
          <a:p>
            <a:pPr algn="l">
              <a:lnSpc>
                <a:spcPct val="150000"/>
              </a:lnSpc>
            </a:pPr>
            <a:r>
              <a:rPr lang="en-US" altLang="zh-HK" b="1" i="0" dirty="0">
                <a:solidFill>
                  <a:schemeClr val="bg2"/>
                </a:solidFill>
                <a:effectLst/>
                <a:latin typeface="微軟正黑體" panose="020B0604030504040204" pitchFamily="34" charset="-120"/>
                <a:ea typeface="微軟正黑體" panose="020B0604030504040204" pitchFamily="34" charset="-120"/>
              </a:rPr>
              <a:t>Services: </a:t>
            </a:r>
          </a:p>
          <a:p>
            <a:pPr marL="171450" indent="-171450">
              <a:buFont typeface="Arial" panose="020B0604020202020204" pitchFamily="34" charset="0"/>
              <a:buChar char="•"/>
            </a:pPr>
            <a:r>
              <a:rPr lang="en-US" altLang="zh-HK" dirty="0">
                <a:solidFill>
                  <a:schemeClr val="bg2"/>
                </a:solidFill>
                <a:latin typeface="微軟正黑體" panose="020B0604030504040204" pitchFamily="34" charset="-120"/>
                <a:ea typeface="微軟正黑體" panose="020B0604030504040204" pitchFamily="34" charset="-120"/>
              </a:rPr>
              <a:t>Outreaching visit:</a:t>
            </a:r>
          </a:p>
          <a:p>
            <a:pPr marL="171450" indent="-171450" algn="l">
              <a:buFont typeface="Arial" panose="020B0604020202020204" pitchFamily="34" charset="0"/>
              <a:buChar char="•"/>
            </a:pPr>
            <a:r>
              <a:rPr lang="en-US" altLang="zh-HK" dirty="0">
                <a:solidFill>
                  <a:schemeClr val="bg2"/>
                </a:solidFill>
                <a:latin typeface="微軟正黑體" panose="020B0604030504040204" pitchFamily="34" charset="-120"/>
                <a:ea typeface="微軟正黑體" panose="020B0604030504040204" pitchFamily="34" charset="-120"/>
              </a:rPr>
              <a:t>Counselling Services</a:t>
            </a:r>
          </a:p>
          <a:p>
            <a:pPr marL="171450" indent="-171450" algn="l">
              <a:buFont typeface="Arial" panose="020B0604020202020204" pitchFamily="34" charset="0"/>
              <a:buChar char="•"/>
            </a:pPr>
            <a:r>
              <a:rPr lang="en-US" altLang="zh-HK" dirty="0">
                <a:solidFill>
                  <a:schemeClr val="bg2"/>
                </a:solidFill>
                <a:latin typeface="微軟正黑體" panose="020B0604030504040204" pitchFamily="34" charset="-120"/>
                <a:ea typeface="微軟正黑體" panose="020B0604030504040204" pitchFamily="34" charset="-120"/>
              </a:rPr>
              <a:t>Referrals</a:t>
            </a:r>
          </a:p>
          <a:p>
            <a:pPr marL="171450" indent="-171450" algn="l">
              <a:buFont typeface="Arial" panose="020B0604020202020204" pitchFamily="34" charset="0"/>
              <a:buChar char="•"/>
            </a:pPr>
            <a:r>
              <a:rPr lang="en-US" altLang="zh-HK" dirty="0">
                <a:solidFill>
                  <a:schemeClr val="bg2"/>
                </a:solidFill>
                <a:latin typeface="微軟正黑體" panose="020B0604030504040204" pitchFamily="34" charset="-120"/>
                <a:ea typeface="微軟正黑體" panose="020B0604030504040204" pitchFamily="34" charset="-120"/>
              </a:rPr>
              <a:t>Free Legal Advice Scheme</a:t>
            </a:r>
          </a:p>
          <a:p>
            <a:pPr marL="171450" indent="-171450" algn="l">
              <a:buFont typeface="Arial" panose="020B0604020202020204" pitchFamily="34" charset="0"/>
              <a:buChar char="•"/>
            </a:pPr>
            <a:r>
              <a:rPr lang="en-US" altLang="zh-HK" dirty="0">
                <a:solidFill>
                  <a:schemeClr val="bg2"/>
                </a:solidFill>
                <a:latin typeface="微軟正黑體" panose="020B0604030504040204" pitchFamily="34" charset="-120"/>
                <a:ea typeface="微軟正黑體" panose="020B0604030504040204" pitchFamily="34" charset="-120"/>
              </a:rPr>
              <a:t>Court Volunteer Service</a:t>
            </a:r>
          </a:p>
        </p:txBody>
      </p:sp>
      <p:sp>
        <p:nvSpPr>
          <p:cNvPr id="400" name="Google Shape;400;p52"/>
          <p:cNvSpPr txBox="1"/>
          <p:nvPr/>
        </p:nvSpPr>
        <p:spPr>
          <a:xfrm>
            <a:off x="429949" y="1101400"/>
            <a:ext cx="2912400" cy="3750927"/>
          </a:xfrm>
          <a:prstGeom prst="rect">
            <a:avLst/>
          </a:prstGeom>
          <a:noFill/>
          <a:ln>
            <a:noFill/>
          </a:ln>
        </p:spPr>
        <p:txBody>
          <a:bodyPr spcFirstLastPara="1" wrap="square" lIns="91425" tIns="91425" rIns="91425" bIns="91425" anchor="t" anchorCtr="0">
            <a:noAutofit/>
          </a:bodyPr>
          <a:lstStyle/>
          <a:p>
            <a:pPr algn="l"/>
            <a:r>
              <a:rPr lang="en-US" altLang="zh-HK" sz="1600" b="0" i="0" dirty="0">
                <a:solidFill>
                  <a:schemeClr val="accent5">
                    <a:lumMod val="50000"/>
                  </a:schemeClr>
                </a:solidFill>
                <a:effectLst/>
                <a:latin typeface="微軟正黑體" panose="020B0604030504040204" pitchFamily="34" charset="-120"/>
                <a:ea typeface="微軟正黑體" panose="020B0604030504040204" pitchFamily="34" charset="-120"/>
              </a:rPr>
              <a:t>Objectives</a:t>
            </a:r>
          </a:p>
          <a:p>
            <a:pPr marL="342900" indent="-342900">
              <a:buFont typeface="Arial" panose="020B0604020202020204" pitchFamily="34" charset="0"/>
              <a:buChar char="•"/>
            </a:pPr>
            <a:r>
              <a:rPr lang="en-US" sz="1600" dirty="0">
                <a:solidFill>
                  <a:schemeClr val="accent5">
                    <a:lumMod val="50000"/>
                  </a:schemeClr>
                </a:solidFill>
              </a:rPr>
              <a:t>Provide comprehensive counseling and information services to individuals in conflict with the law. </a:t>
            </a:r>
          </a:p>
          <a:p>
            <a:pPr marL="342900" indent="-342900">
              <a:buFont typeface="Arial" panose="020B0604020202020204" pitchFamily="34" charset="0"/>
              <a:buChar char="•"/>
            </a:pPr>
            <a:r>
              <a:rPr lang="en-US" sz="1600" dirty="0">
                <a:solidFill>
                  <a:schemeClr val="accent5">
                    <a:lumMod val="50000"/>
                  </a:schemeClr>
                </a:solidFill>
              </a:rPr>
              <a:t>Commit to alleviate stress and assist them to resolve their psychological and welfare problems throughout prosecution processes.</a:t>
            </a:r>
            <a:endParaRPr lang="en-US" altLang="zh-HK" sz="1600" b="0" i="0" dirty="0">
              <a:solidFill>
                <a:schemeClr val="accent5">
                  <a:lumMod val="50000"/>
                </a:schemeClr>
              </a:solidFill>
              <a:effectLst/>
              <a:latin typeface="微軟正黑體" panose="020B0604030504040204" pitchFamily="34" charset="-120"/>
              <a:ea typeface="微軟正黑體" panose="020B0604030504040204" pitchFamily="34" charset="-120"/>
            </a:endParaRPr>
          </a:p>
          <a:p>
            <a:pPr algn="l"/>
            <a:endParaRPr lang="en-US" altLang="zh-HK" sz="1200" b="0" i="0" dirty="0">
              <a:solidFill>
                <a:srgbClr val="663300"/>
              </a:solidFill>
              <a:effectLst/>
              <a:latin typeface="微軟正黑體" panose="020B0604030504040204" pitchFamily="34" charset="-120"/>
              <a:ea typeface="微軟正黑體" panose="020B0604030504040204" pitchFamily="34" charset="-120"/>
            </a:endParaRPr>
          </a:p>
          <a:p>
            <a:pPr algn="l"/>
            <a:endParaRPr lang="en-US" altLang="zh-HK" sz="1200" dirty="0">
              <a:solidFill>
                <a:srgbClr val="663300"/>
              </a:solidFill>
              <a:latin typeface="微軟正黑體" panose="020B0604030504040204" pitchFamily="34" charset="-120"/>
              <a:ea typeface="微軟正黑體" panose="020B0604030504040204" pitchFamily="34" charset="-120"/>
            </a:endParaRPr>
          </a:p>
        </p:txBody>
      </p:sp>
      <p:cxnSp>
        <p:nvCxnSpPr>
          <p:cNvPr id="401" name="Google Shape;401;p52"/>
          <p:cNvCxnSpPr/>
          <p:nvPr/>
        </p:nvCxnSpPr>
        <p:spPr>
          <a:xfrm rot="10800000" flipH="1">
            <a:off x="3038600" y="2665325"/>
            <a:ext cx="607500" cy="220200"/>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402" name="Google Shape;402;p52"/>
          <p:cNvCxnSpPr/>
          <p:nvPr/>
        </p:nvCxnSpPr>
        <p:spPr>
          <a:xfrm rot="10800000" flipH="1">
            <a:off x="5474975" y="2687738"/>
            <a:ext cx="803100" cy="282600"/>
          </a:xfrm>
          <a:prstGeom prst="bentConnector3">
            <a:avLst>
              <a:gd name="adj1" fmla="val 50000"/>
            </a:avLst>
          </a:prstGeom>
          <a:noFill/>
          <a:ln w="19050" cap="flat" cmpd="sng">
            <a:solidFill>
              <a:schemeClr val="lt2"/>
            </a:solidFill>
            <a:prstDash val="solid"/>
            <a:round/>
            <a:headEnd type="none" w="med" len="med"/>
            <a:tailEnd type="none" w="med" len="med"/>
          </a:ln>
        </p:spPr>
      </p:cxnSp>
      <p:sp>
        <p:nvSpPr>
          <p:cNvPr id="403" name="Google Shape;403;p52"/>
          <p:cNvSpPr txBox="1">
            <a:spLocks noGrp="1"/>
          </p:cNvSpPr>
          <p:nvPr>
            <p:ph type="title"/>
          </p:nvPr>
        </p:nvSpPr>
        <p:spPr>
          <a:xfrm>
            <a:off x="768491" y="6654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ltLang="zh-HK" b="1" dirty="0">
                <a:solidFill>
                  <a:srgbClr val="0066CC"/>
                </a:solidFill>
                <a:latin typeface="微軟正黑體" panose="020B0604030504040204" pitchFamily="34" charset="-120"/>
                <a:ea typeface="微軟正黑體" panose="020B0604030504040204" pitchFamily="34" charset="-120"/>
              </a:rPr>
              <a:t>Court Services </a:t>
            </a:r>
            <a:r>
              <a:rPr lang="en-GB" altLang="zh-HK" sz="2400" b="1" i="0" dirty="0">
                <a:solidFill>
                  <a:srgbClr val="0066CC"/>
                </a:solidFill>
                <a:effectLst/>
                <a:latin typeface="微軟正黑體" panose="020B0604030504040204" pitchFamily="34" charset="-120"/>
                <a:ea typeface="微軟正黑體" panose="020B0604030504040204" pitchFamily="34" charset="-120"/>
              </a:rPr>
              <a:t>(</a:t>
            </a:r>
            <a:r>
              <a:rPr lang="en-GB" altLang="zh-HK" b="1" dirty="0" err="1">
                <a:solidFill>
                  <a:srgbClr val="0066CC"/>
                </a:solidFill>
                <a:latin typeface="微軟正黑體" panose="020B0604030504040204" pitchFamily="34" charset="-120"/>
                <a:ea typeface="微軟正黑體" panose="020B0604030504040204" pitchFamily="34" charset="-120"/>
              </a:rPr>
              <a:t>e.g</a:t>
            </a:r>
            <a:r>
              <a:rPr lang="en-GB" altLang="zh-HK" b="1" dirty="0">
                <a:solidFill>
                  <a:srgbClr val="0066CC"/>
                </a:solidFill>
                <a:latin typeface="微軟正黑體" panose="020B0604030504040204" pitchFamily="34" charset="-120"/>
                <a:ea typeface="微軟正黑體" panose="020B0604030504040204" pitchFamily="34" charset="-120"/>
              </a:rPr>
              <a:t> </a:t>
            </a:r>
            <a:r>
              <a:rPr lang="en-GB" altLang="zh-HK" sz="2400" b="1" i="0" dirty="0" err="1">
                <a:solidFill>
                  <a:srgbClr val="0066CC"/>
                </a:solidFill>
                <a:effectLst/>
                <a:latin typeface="微軟正黑體" panose="020B0604030504040204" pitchFamily="34" charset="-120"/>
                <a:ea typeface="微軟正黑體" panose="020B0604030504040204" pitchFamily="34" charset="-120"/>
              </a:rPr>
              <a:t>SidebySide</a:t>
            </a:r>
            <a:r>
              <a:rPr lang="en-GB" altLang="zh-HK" sz="2400" b="1" i="0" dirty="0">
                <a:solidFill>
                  <a:srgbClr val="0066CC"/>
                </a:solidFill>
                <a:effectLst/>
                <a:latin typeface="微軟正黑體" panose="020B0604030504040204" pitchFamily="34" charset="-120"/>
                <a:ea typeface="微軟正黑體" panose="020B0604030504040204" pitchFamily="34" charset="-120"/>
              </a:rPr>
              <a:t>) (FSC)</a:t>
            </a:r>
            <a:endParaRPr sz="2900" b="1" i="1" dirty="0">
              <a:solidFill>
                <a:srgbClr val="0066CC"/>
              </a:solidFill>
            </a:endParaRPr>
          </a:p>
        </p:txBody>
      </p:sp>
      <p:sp>
        <p:nvSpPr>
          <p:cNvPr id="404" name="Google Shape;404;p52"/>
          <p:cNvSpPr txBox="1"/>
          <p:nvPr/>
        </p:nvSpPr>
        <p:spPr>
          <a:xfrm>
            <a:off x="5474974" y="4762300"/>
            <a:ext cx="3161767" cy="338524"/>
          </a:xfrm>
          <a:prstGeom prst="rect">
            <a:avLst/>
          </a:prstGeom>
          <a:noFill/>
          <a:ln>
            <a:noFill/>
          </a:ln>
        </p:spPr>
        <p:txBody>
          <a:bodyPr spcFirstLastPara="1" wrap="square" lIns="91425" tIns="91425" rIns="91425" bIns="91425" anchor="t" anchorCtr="0">
            <a:spAutoFit/>
          </a:bodyPr>
          <a:lstStyle/>
          <a:p>
            <a:pPr lvl="0" algn="r"/>
            <a:r>
              <a:rPr lang="en-US" sz="1000" dirty="0">
                <a:solidFill>
                  <a:schemeClr val="accent1"/>
                </a:solidFill>
                <a:latin typeface="Oxygen Light"/>
                <a:ea typeface="Oxygen Light"/>
                <a:cs typeface="Oxygen Light"/>
                <a:sym typeface="Oxygen Light"/>
              </a:rPr>
              <a:t>https://sidebyside.org.hk/zh-hant/</a:t>
            </a:r>
          </a:p>
        </p:txBody>
      </p:sp>
      <p:pic>
        <p:nvPicPr>
          <p:cNvPr id="2" name="Google Shape;398;p52" title="Chart">
            <a:extLst>
              <a:ext uri="{FF2B5EF4-FFF2-40B4-BE49-F238E27FC236}">
                <a16:creationId xmlns:a16="http://schemas.microsoft.com/office/drawing/2014/main" id="{3721CFE2-8778-707F-AC83-B65DF7638C63}"/>
              </a:ext>
            </a:extLst>
          </p:cNvPr>
          <p:cNvPicPr preferRelativeResize="0"/>
          <p:nvPr/>
        </p:nvPicPr>
        <p:blipFill>
          <a:blip r:embed="rId3">
            <a:alphaModFix/>
            <a:duotone>
              <a:prstClr val="black"/>
              <a:srgbClr val="0066CC">
                <a:tint val="45000"/>
                <a:satMod val="400000"/>
              </a:srgbClr>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730724" y="1765075"/>
            <a:ext cx="3682551" cy="2277025"/>
          </a:xfrm>
          <a:prstGeom prst="rect">
            <a:avLst/>
          </a:prstGeom>
          <a:noFill/>
          <a:ln>
            <a:noFill/>
          </a:ln>
        </p:spPr>
      </p:pic>
    </p:spTree>
    <p:extLst>
      <p:ext uri="{BB962C8B-B14F-4D97-AF65-F5344CB8AC3E}">
        <p14:creationId xmlns:p14="http://schemas.microsoft.com/office/powerpoint/2010/main" val="3595018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B40B9-9A4E-A861-3B3E-F1E597DEDC49}"/>
              </a:ext>
            </a:extLst>
          </p:cNvPr>
          <p:cNvSpPr>
            <a:spLocks noGrp="1"/>
          </p:cNvSpPr>
          <p:nvPr>
            <p:ph type="title"/>
          </p:nvPr>
        </p:nvSpPr>
        <p:spPr>
          <a:xfrm>
            <a:off x="755650" y="142334"/>
            <a:ext cx="7632700" cy="381000"/>
          </a:xfrm>
        </p:spPr>
        <p:txBody>
          <a:bodyPr/>
          <a:lstStyle/>
          <a:p>
            <a:pPr algn="ctr"/>
            <a:r>
              <a:rPr lang="en-GB" altLang="zh-HK" b="1" dirty="0">
                <a:solidFill>
                  <a:srgbClr val="0066CC"/>
                </a:solidFill>
                <a:latin typeface="微軟正黑體" panose="020B0604030504040204" pitchFamily="34" charset="-120"/>
                <a:ea typeface="微軟正黑體" panose="020B0604030504040204" pitchFamily="34" charset="-120"/>
              </a:rPr>
              <a:t>Court Services </a:t>
            </a:r>
            <a:r>
              <a:rPr lang="en-GB" altLang="zh-HK" sz="2400" b="1" i="0" dirty="0">
                <a:solidFill>
                  <a:srgbClr val="0066CC"/>
                </a:solidFill>
                <a:effectLst/>
                <a:latin typeface="微軟正黑體" panose="020B0604030504040204" pitchFamily="34" charset="-120"/>
                <a:ea typeface="微軟正黑體" panose="020B0604030504040204" pitchFamily="34" charset="-120"/>
              </a:rPr>
              <a:t>(</a:t>
            </a:r>
            <a:r>
              <a:rPr lang="en-GB" altLang="zh-HK" sz="2400" b="1" i="0" dirty="0" err="1">
                <a:solidFill>
                  <a:srgbClr val="0066CC"/>
                </a:solidFill>
                <a:effectLst/>
                <a:latin typeface="微軟正黑體" panose="020B0604030504040204" pitchFamily="34" charset="-120"/>
                <a:ea typeface="微軟正黑體" panose="020B0604030504040204" pitchFamily="34" charset="-120"/>
              </a:rPr>
              <a:t>SidebySide</a:t>
            </a:r>
            <a:r>
              <a:rPr lang="en-GB" altLang="zh-HK" sz="2400" b="1" i="0" dirty="0">
                <a:solidFill>
                  <a:srgbClr val="0066CC"/>
                </a:solidFill>
                <a:effectLst/>
                <a:latin typeface="微軟正黑體" panose="020B0604030504040204" pitchFamily="34" charset="-120"/>
                <a:ea typeface="微軟正黑體" panose="020B0604030504040204" pitchFamily="34" charset="-120"/>
              </a:rPr>
              <a:t>) (FSC)</a:t>
            </a:r>
            <a:endParaRPr lang="zh-HK" altLang="en-US" b="1" dirty="0">
              <a:solidFill>
                <a:srgbClr val="0066CC"/>
              </a:solidFill>
            </a:endParaRPr>
          </a:p>
        </p:txBody>
      </p:sp>
      <p:pic>
        <p:nvPicPr>
          <p:cNvPr id="4" name="Picture 3">
            <a:extLst>
              <a:ext uri="{FF2B5EF4-FFF2-40B4-BE49-F238E27FC236}">
                <a16:creationId xmlns:a16="http://schemas.microsoft.com/office/drawing/2014/main" id="{C3BB47F9-4C41-0DED-605F-8A0D533C2060}"/>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rcRect l="1113" t="27431" r="6840" b="5866"/>
          <a:stretch>
            <a:fillRect/>
          </a:stretch>
        </p:blipFill>
        <p:spPr>
          <a:xfrm>
            <a:off x="526840" y="2086866"/>
            <a:ext cx="7333368" cy="1322453"/>
          </a:xfrm>
          <a:prstGeom prst="rect">
            <a:avLst/>
          </a:prstGeom>
        </p:spPr>
      </p:pic>
      <p:sp>
        <p:nvSpPr>
          <p:cNvPr id="5" name="TextBox 4">
            <a:extLst>
              <a:ext uri="{FF2B5EF4-FFF2-40B4-BE49-F238E27FC236}">
                <a16:creationId xmlns:a16="http://schemas.microsoft.com/office/drawing/2014/main" id="{8C81BCD8-F257-2C0B-C392-E3F98940145B}"/>
              </a:ext>
            </a:extLst>
          </p:cNvPr>
          <p:cNvSpPr txBox="1"/>
          <p:nvPr/>
        </p:nvSpPr>
        <p:spPr>
          <a:xfrm>
            <a:off x="5240089" y="4750604"/>
            <a:ext cx="4572000" cy="307777"/>
          </a:xfrm>
          <a:prstGeom prst="rect">
            <a:avLst/>
          </a:prstGeom>
          <a:noFill/>
        </p:spPr>
        <p:txBody>
          <a:bodyPr wrap="square">
            <a:spAutoFit/>
          </a:bodyPr>
          <a:lstStyle/>
          <a:p>
            <a:pPr lvl="0" algn="ctr"/>
            <a:r>
              <a:rPr lang="en-US" altLang="zh-HK" sz="1400" dirty="0">
                <a:solidFill>
                  <a:schemeClr val="accent1"/>
                </a:solidFill>
                <a:latin typeface="Oxygen Light"/>
                <a:ea typeface="Oxygen Light"/>
                <a:cs typeface="Oxygen Light"/>
                <a:sym typeface="Oxygen Light"/>
              </a:rPr>
              <a:t>https://sidebyside.org.hk/zh-hant/</a:t>
            </a:r>
          </a:p>
        </p:txBody>
      </p:sp>
      <p:sp>
        <p:nvSpPr>
          <p:cNvPr id="3" name="TextBox 2">
            <a:extLst>
              <a:ext uri="{FF2B5EF4-FFF2-40B4-BE49-F238E27FC236}">
                <a16:creationId xmlns:a16="http://schemas.microsoft.com/office/drawing/2014/main" id="{2B1EFD0C-EEAD-2D4E-BADA-CD3C5DA7BE37}"/>
              </a:ext>
            </a:extLst>
          </p:cNvPr>
          <p:cNvSpPr txBox="1"/>
          <p:nvPr/>
        </p:nvSpPr>
        <p:spPr>
          <a:xfrm>
            <a:off x="668089" y="1748313"/>
            <a:ext cx="4572000" cy="338554"/>
          </a:xfrm>
          <a:prstGeom prst="rect">
            <a:avLst/>
          </a:prstGeom>
          <a:noFill/>
        </p:spPr>
        <p:txBody>
          <a:bodyPr wrap="square">
            <a:spAutoFit/>
          </a:bodyPr>
          <a:lstStyle/>
          <a:p>
            <a:pPr lvl="0"/>
            <a:r>
              <a:rPr lang="en-US" altLang="zh-HK" sz="1600" b="1" dirty="0">
                <a:solidFill>
                  <a:srgbClr val="0066CC"/>
                </a:solidFill>
                <a:latin typeface="微軟正黑體" panose="020B0604030504040204" pitchFamily="34" charset="-120"/>
                <a:ea typeface="微軟正黑體" panose="020B0604030504040204" pitchFamily="34" charset="-120"/>
                <a:sym typeface="Oxygen Light"/>
              </a:rPr>
              <a:t>Service Hours</a:t>
            </a:r>
          </a:p>
        </p:txBody>
      </p:sp>
    </p:spTree>
    <p:extLst>
      <p:ext uri="{BB962C8B-B14F-4D97-AF65-F5344CB8AC3E}">
        <p14:creationId xmlns:p14="http://schemas.microsoft.com/office/powerpoint/2010/main" val="2241333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9" name="Google Shape;399;p52"/>
          <p:cNvSpPr txBox="1"/>
          <p:nvPr/>
        </p:nvSpPr>
        <p:spPr>
          <a:xfrm>
            <a:off x="6157677" y="1014518"/>
            <a:ext cx="2912400" cy="3152130"/>
          </a:xfrm>
          <a:prstGeom prst="rect">
            <a:avLst/>
          </a:prstGeom>
          <a:noFill/>
          <a:ln>
            <a:noFill/>
          </a:ln>
        </p:spPr>
        <p:txBody>
          <a:bodyPr spcFirstLastPara="1" wrap="square" lIns="91425" tIns="91425" rIns="91425" bIns="91425" anchor="t" anchorCtr="0">
            <a:noAutofit/>
          </a:bodyPr>
          <a:lstStyle/>
          <a:p>
            <a:r>
              <a:rPr lang="en-US" altLang="zh-HK" sz="1600" b="1" dirty="0">
                <a:solidFill>
                  <a:schemeClr val="bg2"/>
                </a:solidFill>
                <a:latin typeface="Oxygen" panose="02000503000000000000" pitchFamily="2" charset="0"/>
                <a:ea typeface="微軟正黑體" panose="020B0604030504040204" pitchFamily="34" charset="-120"/>
              </a:rPr>
              <a:t>Target users</a:t>
            </a:r>
          </a:p>
          <a:p>
            <a:pPr marL="285750" indent="-285750" algn="l">
              <a:buFont typeface="Arial" panose="020B0604020202020204" pitchFamily="34" charset="0"/>
              <a:buChar char="•"/>
            </a:pPr>
            <a:r>
              <a:rPr lang="en-US" altLang="zh-HK" sz="1200" b="0" i="0" dirty="0">
                <a:solidFill>
                  <a:schemeClr val="bg2"/>
                </a:solidFill>
                <a:effectLst/>
                <a:latin typeface="Oxygen" panose="02000503000000000000" pitchFamily="2" charset="0"/>
                <a:ea typeface="微軟正黑體" panose="020B0604030504040204" pitchFamily="34" charset="-120"/>
              </a:rPr>
              <a:t>individuals and families affected by problem gambling</a:t>
            </a:r>
          </a:p>
          <a:p>
            <a:pPr marL="285750" indent="-285750" algn="l">
              <a:buFont typeface="Arial" panose="020B0604020202020204" pitchFamily="34" charset="0"/>
              <a:buChar char="•"/>
            </a:pPr>
            <a:endParaRPr lang="en-US" altLang="zh-HK" sz="1200" b="1" i="0" dirty="0">
              <a:solidFill>
                <a:schemeClr val="bg2"/>
              </a:solidFill>
              <a:effectLst/>
              <a:latin typeface="Oxygen" panose="02000503000000000000" pitchFamily="2" charset="0"/>
              <a:ea typeface="微軟正黑體" panose="020B0604030504040204" pitchFamily="34" charset="-120"/>
            </a:endParaRPr>
          </a:p>
          <a:p>
            <a:pPr algn="l"/>
            <a:r>
              <a:rPr lang="en-US" altLang="zh-HK" b="1" i="0" dirty="0">
                <a:solidFill>
                  <a:schemeClr val="bg2"/>
                </a:solidFill>
                <a:effectLst/>
                <a:latin typeface="Oxygen" panose="02000503000000000000" pitchFamily="2" charset="0"/>
                <a:ea typeface="微軟正黑體" panose="020B0604030504040204" pitchFamily="34" charset="-120"/>
              </a:rPr>
              <a:t>Service Contents</a:t>
            </a:r>
          </a:p>
          <a:p>
            <a:pPr marL="171450" indent="-171450" algn="l">
              <a:buFont typeface="Arial" panose="020B0604020202020204" pitchFamily="34" charset="0"/>
              <a:buChar char="•"/>
            </a:pPr>
            <a:r>
              <a:rPr lang="en-US" altLang="zh-HK" sz="1200" b="0" i="0" dirty="0">
                <a:solidFill>
                  <a:schemeClr val="bg2"/>
                </a:solidFill>
                <a:effectLst/>
                <a:latin typeface="Oxygen" panose="02000503000000000000" pitchFamily="2" charset="0"/>
                <a:ea typeface="微軟正黑體" panose="020B0604030504040204" pitchFamily="34" charset="-120"/>
              </a:rPr>
              <a:t>Individual / Couple / Family Counselling</a:t>
            </a:r>
          </a:p>
          <a:p>
            <a:pPr marL="171450" indent="-171450" algn="l">
              <a:buFont typeface="Arial" panose="020B0604020202020204" pitchFamily="34" charset="0"/>
              <a:buChar char="•"/>
            </a:pPr>
            <a:r>
              <a:rPr lang="en-US" altLang="zh-HK" sz="1200" b="0" i="0" dirty="0">
                <a:solidFill>
                  <a:schemeClr val="bg2"/>
                </a:solidFill>
                <a:effectLst/>
                <a:latin typeface="Oxygen" panose="02000503000000000000" pitchFamily="2" charset="0"/>
                <a:ea typeface="微軟正黑體" panose="020B0604030504040204" pitchFamily="34" charset="-120"/>
              </a:rPr>
              <a:t>Treatment / Support Group</a:t>
            </a:r>
          </a:p>
          <a:p>
            <a:pPr marL="171450" indent="-171450" algn="l">
              <a:buFont typeface="Arial" panose="020B0604020202020204" pitchFamily="34" charset="0"/>
              <a:buChar char="•"/>
            </a:pPr>
            <a:r>
              <a:rPr lang="en-US" altLang="zh-HK" sz="1200" b="0" i="0" dirty="0">
                <a:solidFill>
                  <a:schemeClr val="bg2"/>
                </a:solidFill>
                <a:effectLst/>
                <a:latin typeface="Oxygen" panose="02000503000000000000" pitchFamily="2" charset="0"/>
                <a:ea typeface="微軟正黑體" panose="020B0604030504040204" pitchFamily="34" charset="-120"/>
              </a:rPr>
              <a:t>Debt Rearrangement </a:t>
            </a:r>
          </a:p>
          <a:p>
            <a:pPr marL="171450" indent="-171450" algn="l">
              <a:buFont typeface="Arial" panose="020B0604020202020204" pitchFamily="34" charset="0"/>
              <a:buChar char="•"/>
            </a:pPr>
            <a:r>
              <a:rPr lang="en-US" altLang="zh-HK" sz="1200" b="0" i="0" dirty="0">
                <a:solidFill>
                  <a:schemeClr val="bg2"/>
                </a:solidFill>
                <a:effectLst/>
                <a:latin typeface="Oxygen" panose="02000503000000000000" pitchFamily="2" charset="0"/>
                <a:ea typeface="微軟正黑體" panose="020B0604030504040204" pitchFamily="34" charset="-120"/>
              </a:rPr>
              <a:t>Email Counselling </a:t>
            </a:r>
          </a:p>
          <a:p>
            <a:pPr marL="171450" indent="-171450" algn="l">
              <a:buFont typeface="Arial" panose="020B0604020202020204" pitchFamily="34" charset="0"/>
              <a:buChar char="•"/>
            </a:pPr>
            <a:r>
              <a:rPr lang="en-US" altLang="zh-HK" sz="1200" b="0" i="0" dirty="0">
                <a:solidFill>
                  <a:schemeClr val="bg2"/>
                </a:solidFill>
                <a:effectLst/>
                <a:latin typeface="Oxygen" panose="02000503000000000000" pitchFamily="2" charset="0"/>
                <a:ea typeface="微軟正黑體" panose="020B0604030504040204" pitchFamily="34" charset="-120"/>
              </a:rPr>
              <a:t>Helpline Counselling </a:t>
            </a:r>
          </a:p>
          <a:p>
            <a:pPr marL="171450" indent="-171450" algn="l">
              <a:buFont typeface="Arial" panose="020B0604020202020204" pitchFamily="34" charset="0"/>
              <a:buChar char="•"/>
            </a:pPr>
            <a:r>
              <a:rPr lang="en-US" altLang="zh-HK" sz="1200" b="0" i="0" dirty="0">
                <a:solidFill>
                  <a:schemeClr val="bg2"/>
                </a:solidFill>
                <a:effectLst/>
                <a:latin typeface="Oxygen" panose="02000503000000000000" pitchFamily="2" charset="0"/>
                <a:ea typeface="微軟正黑體" panose="020B0604030504040204" pitchFamily="34" charset="-120"/>
              </a:rPr>
              <a:t>Gamblers’ Counselling Information </a:t>
            </a:r>
          </a:p>
          <a:p>
            <a:pPr marL="171450" indent="-171450" algn="l">
              <a:buFont typeface="Arial" panose="020B0604020202020204" pitchFamily="34" charset="0"/>
              <a:buChar char="•"/>
            </a:pPr>
            <a:r>
              <a:rPr lang="en-US" altLang="zh-HK" sz="1200" b="0" i="0" dirty="0">
                <a:solidFill>
                  <a:schemeClr val="bg2"/>
                </a:solidFill>
                <a:effectLst/>
                <a:latin typeface="Oxygen" panose="02000503000000000000" pitchFamily="2" charset="0"/>
                <a:ea typeface="微軟正黑體" panose="020B0604030504040204" pitchFamily="34" charset="-120"/>
              </a:rPr>
              <a:t>Emotion Support </a:t>
            </a:r>
          </a:p>
          <a:p>
            <a:pPr marL="171450" indent="-171450" algn="l">
              <a:buFont typeface="Arial" panose="020B0604020202020204" pitchFamily="34" charset="0"/>
              <a:buChar char="•"/>
            </a:pPr>
            <a:r>
              <a:rPr lang="en-US" altLang="zh-HK" sz="1200" b="0" i="0" dirty="0">
                <a:solidFill>
                  <a:schemeClr val="bg2"/>
                </a:solidFill>
                <a:effectLst/>
                <a:latin typeface="Oxygen" panose="02000503000000000000" pitchFamily="2" charset="0"/>
                <a:ea typeface="微軟正黑體" panose="020B0604030504040204" pitchFamily="34" charset="-120"/>
              </a:rPr>
              <a:t>Family Reconstruction </a:t>
            </a:r>
          </a:p>
          <a:p>
            <a:pPr marL="171450" indent="-171450" algn="l">
              <a:buFont typeface="Arial" panose="020B0604020202020204" pitchFamily="34" charset="0"/>
              <a:buChar char="•"/>
            </a:pPr>
            <a:r>
              <a:rPr lang="en-US" altLang="zh-HK" sz="1200" b="0" i="0" dirty="0">
                <a:solidFill>
                  <a:schemeClr val="bg2"/>
                </a:solidFill>
                <a:effectLst/>
                <a:latin typeface="Oxygen" panose="02000503000000000000" pitchFamily="2" charset="0"/>
                <a:ea typeface="微軟正黑體" panose="020B0604030504040204" pitchFamily="34" charset="-120"/>
              </a:rPr>
              <a:t>Volunteer Service </a:t>
            </a:r>
          </a:p>
          <a:p>
            <a:pPr marL="171450" indent="-171450" algn="l">
              <a:buFont typeface="Arial" panose="020B0604020202020204" pitchFamily="34" charset="0"/>
              <a:buChar char="•"/>
            </a:pPr>
            <a:r>
              <a:rPr lang="en-US" altLang="zh-HK" sz="1200" b="0" i="0" dirty="0">
                <a:solidFill>
                  <a:schemeClr val="bg2"/>
                </a:solidFill>
                <a:effectLst/>
                <a:latin typeface="Oxygen" panose="02000503000000000000" pitchFamily="2" charset="0"/>
                <a:ea typeface="微軟正黑體" panose="020B0604030504040204" pitchFamily="34" charset="-120"/>
              </a:rPr>
              <a:t>Community Prevention Education</a:t>
            </a:r>
          </a:p>
          <a:p>
            <a:pPr marL="171450" indent="-171450" algn="l">
              <a:buFont typeface="Arial" panose="020B0604020202020204" pitchFamily="34" charset="0"/>
              <a:buChar char="•"/>
            </a:pPr>
            <a:r>
              <a:rPr lang="en-US" altLang="zh-HK" sz="1200" b="0" i="0" dirty="0">
                <a:solidFill>
                  <a:schemeClr val="bg2"/>
                </a:solidFill>
                <a:effectLst/>
                <a:latin typeface="Oxygen" panose="02000503000000000000" pitchFamily="2" charset="0"/>
                <a:ea typeface="微軟正黑體" panose="020B0604030504040204" pitchFamily="34" charset="-120"/>
              </a:rPr>
              <a:t>Certified Gambling Counsellors Training</a:t>
            </a:r>
          </a:p>
          <a:p>
            <a:pPr algn="l">
              <a:lnSpc>
                <a:spcPct val="150000"/>
              </a:lnSpc>
            </a:pPr>
            <a:endParaRPr lang="en-US" altLang="zh-HK" b="1" i="0" dirty="0">
              <a:solidFill>
                <a:schemeClr val="bg2"/>
              </a:solidFill>
              <a:effectLst/>
              <a:latin typeface="Oxygen" panose="02000503000000000000" pitchFamily="2" charset="0"/>
              <a:ea typeface="微軟正黑體" panose="020B0604030504040204" pitchFamily="34" charset="-120"/>
            </a:endParaRPr>
          </a:p>
        </p:txBody>
      </p:sp>
      <p:sp>
        <p:nvSpPr>
          <p:cNvPr id="400" name="Google Shape;400;p52"/>
          <p:cNvSpPr txBox="1"/>
          <p:nvPr/>
        </p:nvSpPr>
        <p:spPr>
          <a:xfrm>
            <a:off x="429949" y="1101400"/>
            <a:ext cx="2912400" cy="3750927"/>
          </a:xfrm>
          <a:prstGeom prst="rect">
            <a:avLst/>
          </a:prstGeom>
          <a:noFill/>
          <a:ln>
            <a:noFill/>
          </a:ln>
        </p:spPr>
        <p:txBody>
          <a:bodyPr spcFirstLastPara="1" wrap="square" lIns="91425" tIns="91425" rIns="91425" bIns="91425" anchor="t" anchorCtr="0">
            <a:noAutofit/>
          </a:bodyPr>
          <a:lstStyle/>
          <a:p>
            <a:pPr algn="l"/>
            <a:endParaRPr lang="en-US" altLang="zh-HK" sz="1600" b="0" i="0" dirty="0">
              <a:solidFill>
                <a:schemeClr val="bg2"/>
              </a:solidFill>
              <a:effectLst/>
              <a:latin typeface="Oxygen" panose="02000503000000000000" pitchFamily="2" charset="0"/>
              <a:ea typeface="微軟正黑體" panose="020B0604030504040204" pitchFamily="34" charset="-120"/>
            </a:endParaRPr>
          </a:p>
          <a:p>
            <a:pPr algn="l"/>
            <a:r>
              <a:rPr lang="en-US" altLang="zh-HK" sz="1600" b="1" i="0" dirty="0">
                <a:solidFill>
                  <a:schemeClr val="bg2"/>
                </a:solidFill>
                <a:effectLst/>
                <a:latin typeface="Oxygen" panose="02000503000000000000" pitchFamily="2" charset="0"/>
                <a:ea typeface="微軟正黑體" panose="020B0604030504040204" pitchFamily="34" charset="-120"/>
              </a:rPr>
              <a:t>Characteristics</a:t>
            </a:r>
          </a:p>
          <a:p>
            <a:pPr marL="285750" indent="-285750" algn="l">
              <a:buFont typeface="Arial" panose="020B0604020202020204" pitchFamily="34" charset="0"/>
              <a:buChar char="•"/>
            </a:pPr>
            <a:r>
              <a:rPr lang="en-US" altLang="zh-HK" sz="1600" b="0" i="0" dirty="0">
                <a:solidFill>
                  <a:schemeClr val="bg2"/>
                </a:solidFill>
                <a:effectLst/>
                <a:latin typeface="Oxygen" panose="02000503000000000000" pitchFamily="2" charset="0"/>
                <a:ea typeface="微軟正黑體" panose="020B0604030504040204" pitchFamily="34" charset="-120"/>
              </a:rPr>
              <a:t>One-stop service </a:t>
            </a:r>
          </a:p>
          <a:p>
            <a:pPr marL="285750" indent="-285750" algn="l">
              <a:buFont typeface="Arial" panose="020B0604020202020204" pitchFamily="34" charset="0"/>
              <a:buChar char="•"/>
            </a:pPr>
            <a:r>
              <a:rPr lang="en-US" altLang="zh-HK" sz="1600" b="0" i="0" dirty="0">
                <a:solidFill>
                  <a:schemeClr val="bg2"/>
                </a:solidFill>
                <a:effectLst/>
                <a:latin typeface="Oxygen" panose="02000503000000000000" pitchFamily="2" charset="0"/>
                <a:ea typeface="微軟正黑體" panose="020B0604030504040204" pitchFamily="34" charset="-120"/>
              </a:rPr>
              <a:t>Service rendered by professional counsellors / registered social workers</a:t>
            </a:r>
          </a:p>
          <a:p>
            <a:pPr marL="285750" indent="-285750" algn="l">
              <a:buFont typeface="Arial" panose="020B0604020202020204" pitchFamily="34" charset="0"/>
              <a:buChar char="•"/>
            </a:pPr>
            <a:r>
              <a:rPr lang="en-US" altLang="zh-HK" sz="1600" b="0" i="0" dirty="0">
                <a:solidFill>
                  <a:schemeClr val="bg2"/>
                </a:solidFill>
                <a:effectLst/>
                <a:latin typeface="Oxygen" panose="02000503000000000000" pitchFamily="2" charset="0"/>
                <a:ea typeface="微軟正黑體" panose="020B0604030504040204" pitchFamily="34" charset="-120"/>
              </a:rPr>
              <a:t>Family-oriented approach of intervention</a:t>
            </a:r>
          </a:p>
          <a:p>
            <a:pPr marL="285750" indent="-285750" algn="l">
              <a:buFont typeface="Arial" panose="020B0604020202020204" pitchFamily="34" charset="0"/>
              <a:buChar char="•"/>
            </a:pPr>
            <a:r>
              <a:rPr lang="en-US" altLang="zh-HK" sz="1600" b="0" i="0" dirty="0">
                <a:solidFill>
                  <a:schemeClr val="bg2"/>
                </a:solidFill>
                <a:effectLst/>
                <a:latin typeface="Oxygen" panose="02000503000000000000" pitchFamily="2" charset="0"/>
                <a:ea typeface="微軟正黑體" panose="020B0604030504040204" pitchFamily="34" charset="-120"/>
              </a:rPr>
              <a:t>Application of multi-counselling models</a:t>
            </a:r>
          </a:p>
          <a:p>
            <a:pPr marL="285750" indent="-285750" algn="l">
              <a:buFont typeface="Arial" panose="020B0604020202020204" pitchFamily="34" charset="0"/>
              <a:buChar char="•"/>
            </a:pPr>
            <a:r>
              <a:rPr lang="en-US" altLang="zh-HK" sz="1600" b="0" i="0" dirty="0">
                <a:solidFill>
                  <a:schemeClr val="bg2"/>
                </a:solidFill>
                <a:effectLst/>
                <a:latin typeface="Oxygen" panose="02000503000000000000" pitchFamily="2" charset="0"/>
                <a:ea typeface="微軟正黑體" panose="020B0604030504040204" pitchFamily="34" charset="-120"/>
              </a:rPr>
              <a:t>Supported by a team of consultants from various professions</a:t>
            </a:r>
          </a:p>
          <a:p>
            <a:pPr algn="l"/>
            <a:endParaRPr lang="en-US" altLang="zh-HK" sz="1600" b="0" i="0" dirty="0">
              <a:solidFill>
                <a:schemeClr val="bg2"/>
              </a:solidFill>
              <a:effectLst/>
              <a:latin typeface="Oxygen" panose="02000503000000000000" pitchFamily="2" charset="0"/>
              <a:ea typeface="微軟正黑體" panose="020B0604030504040204" pitchFamily="34" charset="-120"/>
            </a:endParaRPr>
          </a:p>
          <a:p>
            <a:pPr algn="l"/>
            <a:endParaRPr lang="en-US" altLang="zh-HK" sz="1600" dirty="0">
              <a:solidFill>
                <a:schemeClr val="bg2"/>
              </a:solidFill>
              <a:latin typeface="Oxygen" panose="02000503000000000000" pitchFamily="2" charset="0"/>
              <a:ea typeface="微軟正黑體" panose="020B0604030504040204" pitchFamily="34" charset="-120"/>
            </a:endParaRPr>
          </a:p>
        </p:txBody>
      </p:sp>
      <p:cxnSp>
        <p:nvCxnSpPr>
          <p:cNvPr id="401" name="Google Shape;401;p52"/>
          <p:cNvCxnSpPr/>
          <p:nvPr/>
        </p:nvCxnSpPr>
        <p:spPr>
          <a:xfrm rot="10800000" flipH="1">
            <a:off x="3038600" y="2665325"/>
            <a:ext cx="607500" cy="220200"/>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402" name="Google Shape;402;p52"/>
          <p:cNvCxnSpPr/>
          <p:nvPr/>
        </p:nvCxnSpPr>
        <p:spPr>
          <a:xfrm rot="10800000" flipH="1">
            <a:off x="5474975" y="2687738"/>
            <a:ext cx="803100" cy="282600"/>
          </a:xfrm>
          <a:prstGeom prst="bentConnector3">
            <a:avLst>
              <a:gd name="adj1" fmla="val 50000"/>
            </a:avLst>
          </a:prstGeom>
          <a:noFill/>
          <a:ln w="19050" cap="flat" cmpd="sng">
            <a:solidFill>
              <a:schemeClr val="lt2"/>
            </a:solidFill>
            <a:prstDash val="solid"/>
            <a:round/>
            <a:headEnd type="none" w="med" len="med"/>
            <a:tailEnd type="none" w="med" len="med"/>
          </a:ln>
        </p:spPr>
      </p:cxnSp>
      <p:sp>
        <p:nvSpPr>
          <p:cNvPr id="403" name="Google Shape;403;p52"/>
          <p:cNvSpPr txBox="1">
            <a:spLocks noGrp="1"/>
          </p:cNvSpPr>
          <p:nvPr>
            <p:ph type="title"/>
          </p:nvPr>
        </p:nvSpPr>
        <p:spPr>
          <a:xfrm>
            <a:off x="204353" y="101039"/>
            <a:ext cx="8735291" cy="788931"/>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ltLang="zh-HK" sz="1800" b="1" i="0" dirty="0">
                <a:solidFill>
                  <a:srgbClr val="0066CC"/>
                </a:solidFill>
                <a:effectLst/>
                <a:latin typeface="arial" panose="020B0604020202020204" pitchFamily="34" charset="0"/>
              </a:rPr>
              <a:t>Services for Addicted Gamblers e.g. Caritas Addicted Gamblers Counselling</a:t>
            </a:r>
            <a:r>
              <a:rPr lang="en-US" altLang="zh-HK" sz="1800" b="0" i="0" dirty="0">
                <a:solidFill>
                  <a:srgbClr val="0066CC"/>
                </a:solidFill>
                <a:effectLst/>
                <a:latin typeface="arial" panose="020B0604020202020204" pitchFamily="34" charset="0"/>
              </a:rPr>
              <a:t> </a:t>
            </a:r>
            <a:r>
              <a:rPr lang="en-US" altLang="zh-HK" sz="1800" b="1" i="0" dirty="0">
                <a:solidFill>
                  <a:srgbClr val="0066CC"/>
                </a:solidFill>
                <a:effectLst/>
                <a:latin typeface="arial" panose="020B0604020202020204" pitchFamily="34" charset="0"/>
              </a:rPr>
              <a:t>Centre (FSC)</a:t>
            </a:r>
            <a:endParaRPr sz="1800" b="1" i="1" dirty="0">
              <a:solidFill>
                <a:srgbClr val="0066CC"/>
              </a:solidFill>
            </a:endParaRPr>
          </a:p>
        </p:txBody>
      </p:sp>
      <p:pic>
        <p:nvPicPr>
          <p:cNvPr id="2" name="Google Shape;398;p52" title="Chart">
            <a:extLst>
              <a:ext uri="{FF2B5EF4-FFF2-40B4-BE49-F238E27FC236}">
                <a16:creationId xmlns:a16="http://schemas.microsoft.com/office/drawing/2014/main" id="{C75FAE62-35D3-082B-725A-9DE8A9A38DA5}"/>
              </a:ext>
            </a:extLst>
          </p:cNvPr>
          <p:cNvPicPr preferRelativeResize="0"/>
          <p:nvPr/>
        </p:nvPicPr>
        <p:blipFill>
          <a:blip r:embed="rId3">
            <a:alphaModFix/>
            <a:duotone>
              <a:prstClr val="black"/>
              <a:srgbClr val="0066CC">
                <a:tint val="45000"/>
                <a:satMod val="400000"/>
              </a:srgbClr>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730724" y="1765075"/>
            <a:ext cx="3682551" cy="2277025"/>
          </a:xfrm>
          <a:prstGeom prst="rect">
            <a:avLst/>
          </a:prstGeom>
          <a:noFill/>
          <a:ln>
            <a:noFill/>
          </a:ln>
        </p:spPr>
      </p:pic>
      <p:sp>
        <p:nvSpPr>
          <p:cNvPr id="3" name="Google Shape;211;p36">
            <a:extLst>
              <a:ext uri="{FF2B5EF4-FFF2-40B4-BE49-F238E27FC236}">
                <a16:creationId xmlns:a16="http://schemas.microsoft.com/office/drawing/2014/main" id="{6251071C-882F-C6EA-812F-306283E5EC51}"/>
              </a:ext>
            </a:extLst>
          </p:cNvPr>
          <p:cNvSpPr txBox="1"/>
          <p:nvPr/>
        </p:nvSpPr>
        <p:spPr>
          <a:xfrm>
            <a:off x="4138377" y="4780496"/>
            <a:ext cx="49317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dirty="0">
                <a:solidFill>
                  <a:schemeClr val="accent1"/>
                </a:solidFill>
                <a:latin typeface="Oxygen Light"/>
                <a:ea typeface="Oxygen Light"/>
                <a:cs typeface="Oxygen Light"/>
                <a:sym typeface="Oxygen Light"/>
              </a:rPr>
              <a:t>https://family.caritas.org.hk/eng/service05_cagcc</a:t>
            </a:r>
            <a:endParaRPr sz="1000" dirty="0">
              <a:solidFill>
                <a:schemeClr val="accent1"/>
              </a:solidFill>
              <a:latin typeface="Oxygen Light"/>
              <a:ea typeface="Oxygen Light"/>
              <a:cs typeface="Oxygen Light"/>
              <a:sym typeface="Oxygen Light"/>
            </a:endParaRPr>
          </a:p>
        </p:txBody>
      </p:sp>
    </p:spTree>
    <p:extLst>
      <p:ext uri="{BB962C8B-B14F-4D97-AF65-F5344CB8AC3E}">
        <p14:creationId xmlns:p14="http://schemas.microsoft.com/office/powerpoint/2010/main" val="3299095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txBox="1">
            <a:spLocks noGrp="1"/>
          </p:cNvSpPr>
          <p:nvPr>
            <p:ph type="title"/>
          </p:nvPr>
        </p:nvSpPr>
        <p:spPr>
          <a:xfrm>
            <a:off x="-159328" y="139546"/>
            <a:ext cx="8880763" cy="16052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tLang="zh-HK" sz="1600" b="1" i="0" dirty="0">
                <a:solidFill>
                  <a:srgbClr val="0066CC"/>
                </a:solidFill>
                <a:effectLst/>
                <a:latin typeface="arial" panose="020B0604020202020204" pitchFamily="34" charset="0"/>
              </a:rPr>
              <a:t>Caritas Addicted Gamblers Counselling</a:t>
            </a:r>
            <a:r>
              <a:rPr lang="en-US" altLang="zh-HK" sz="1600" b="0" i="0" dirty="0">
                <a:solidFill>
                  <a:srgbClr val="0066CC"/>
                </a:solidFill>
                <a:effectLst/>
                <a:latin typeface="arial" panose="020B0604020202020204" pitchFamily="34" charset="0"/>
              </a:rPr>
              <a:t> </a:t>
            </a:r>
            <a:r>
              <a:rPr lang="en-US" altLang="zh-HK" sz="1600" i="0" dirty="0">
                <a:solidFill>
                  <a:srgbClr val="0066CC"/>
                </a:solidFill>
                <a:effectLst/>
                <a:latin typeface="arial" panose="020B0604020202020204" pitchFamily="34" charset="0"/>
              </a:rPr>
              <a:t>Centre (FSC)</a:t>
            </a:r>
            <a:endParaRPr sz="1600" dirty="0">
              <a:solidFill>
                <a:srgbClr val="0066CC"/>
              </a:solidFill>
            </a:endParaRPr>
          </a:p>
        </p:txBody>
      </p:sp>
      <p:sp>
        <p:nvSpPr>
          <p:cNvPr id="210" name="Google Shape;210;p36"/>
          <p:cNvSpPr txBox="1">
            <a:spLocks noGrp="1"/>
          </p:cNvSpPr>
          <p:nvPr>
            <p:ph type="subTitle" idx="1"/>
          </p:nvPr>
        </p:nvSpPr>
        <p:spPr>
          <a:xfrm>
            <a:off x="323750" y="1572915"/>
            <a:ext cx="6354600" cy="1536059"/>
          </a:xfrm>
          <a:prstGeom prst="rect">
            <a:avLst/>
          </a:prstGeom>
        </p:spPr>
        <p:txBody>
          <a:bodyPr spcFirstLastPara="1" wrap="square" lIns="91425" tIns="91425" rIns="91425" bIns="91425" anchor="t" anchorCtr="0">
            <a:noAutofit/>
          </a:bodyPr>
          <a:lstStyle/>
          <a:p>
            <a:pPr algn="l"/>
            <a:r>
              <a:rPr lang="en-US" altLang="zh-HK" sz="1800" b="1" i="0" dirty="0">
                <a:solidFill>
                  <a:srgbClr val="0066CC"/>
                </a:solidFill>
                <a:effectLst/>
                <a:latin typeface="Oxygen" panose="02000503000000000000" pitchFamily="2" charset="0"/>
                <a:ea typeface="微軟正黑體" panose="020B0604030504040204" pitchFamily="34" charset="-120"/>
              </a:rPr>
              <a:t>Service Hours</a:t>
            </a:r>
          </a:p>
          <a:p>
            <a:pPr marL="0" indent="0" algn="l"/>
            <a:r>
              <a:rPr lang="en-US" altLang="zh-HK" sz="1800" b="0" i="0" dirty="0">
                <a:solidFill>
                  <a:srgbClr val="333333"/>
                </a:solidFill>
                <a:effectLst/>
                <a:latin typeface="Oxygen" panose="02000503000000000000" pitchFamily="2" charset="0"/>
                <a:ea typeface="微軟正黑體" panose="020B0604030504040204" pitchFamily="34" charset="-120"/>
              </a:rPr>
              <a:t>Mon, Tue, </a:t>
            </a:r>
            <a:r>
              <a:rPr lang="en-US" altLang="zh-HK" sz="1800" b="0" i="0" dirty="0" err="1">
                <a:solidFill>
                  <a:srgbClr val="333333"/>
                </a:solidFill>
                <a:effectLst/>
                <a:latin typeface="Oxygen" panose="02000503000000000000" pitchFamily="2" charset="0"/>
                <a:ea typeface="微軟正黑體" panose="020B0604030504040204" pitchFamily="34" charset="-120"/>
              </a:rPr>
              <a:t>Thur</a:t>
            </a:r>
            <a:r>
              <a:rPr lang="en-US" altLang="zh-HK" sz="1800" b="0" i="0" dirty="0">
                <a:solidFill>
                  <a:srgbClr val="333333"/>
                </a:solidFill>
                <a:effectLst/>
                <a:latin typeface="Oxygen" panose="02000503000000000000" pitchFamily="2" charset="0"/>
                <a:ea typeface="微軟正黑體" panose="020B0604030504040204" pitchFamily="34" charset="-120"/>
              </a:rPr>
              <a:t>	 10:00 am to 6:00 pm</a:t>
            </a:r>
            <a:br>
              <a:rPr lang="en-US" altLang="zh-HK" sz="1800" b="0" i="0" dirty="0">
                <a:solidFill>
                  <a:srgbClr val="333333"/>
                </a:solidFill>
                <a:effectLst/>
                <a:latin typeface="Oxygen" panose="02000503000000000000" pitchFamily="2" charset="0"/>
                <a:ea typeface="微軟正黑體" panose="020B0604030504040204" pitchFamily="34" charset="-120"/>
              </a:rPr>
            </a:br>
            <a:r>
              <a:rPr lang="en-US" altLang="zh-HK" sz="1800" b="0" i="0" dirty="0">
                <a:solidFill>
                  <a:srgbClr val="333333"/>
                </a:solidFill>
                <a:effectLst/>
                <a:latin typeface="Oxygen" panose="02000503000000000000" pitchFamily="2" charset="0"/>
                <a:ea typeface="微軟正黑體" panose="020B0604030504040204" pitchFamily="34" charset="-120"/>
              </a:rPr>
              <a:t>Wed, Fri 	                 10:00 am to 10:00 pm</a:t>
            </a:r>
            <a:br>
              <a:rPr lang="en-US" altLang="zh-HK" sz="1800" b="0" i="0" dirty="0">
                <a:solidFill>
                  <a:srgbClr val="333333"/>
                </a:solidFill>
                <a:effectLst/>
                <a:latin typeface="Oxygen" panose="02000503000000000000" pitchFamily="2" charset="0"/>
                <a:ea typeface="微軟正黑體" panose="020B0604030504040204" pitchFamily="34" charset="-120"/>
              </a:rPr>
            </a:br>
            <a:r>
              <a:rPr lang="en-US" altLang="zh-HK" sz="1800" b="0" i="0" dirty="0">
                <a:solidFill>
                  <a:srgbClr val="333333"/>
                </a:solidFill>
                <a:effectLst/>
                <a:latin typeface="Oxygen" panose="02000503000000000000" pitchFamily="2" charset="0"/>
                <a:ea typeface="微軟正黑體" panose="020B0604030504040204" pitchFamily="34" charset="-120"/>
              </a:rPr>
              <a:t>Sat                           2:00 pm to 10:00 pm</a:t>
            </a:r>
          </a:p>
          <a:p>
            <a:pPr marL="0" indent="0" algn="l"/>
            <a:endParaRPr lang="en-US" altLang="zh-HK" sz="1800" b="0" i="0" dirty="0">
              <a:solidFill>
                <a:srgbClr val="333333"/>
              </a:solidFill>
              <a:effectLst/>
              <a:latin typeface="Oxygen" panose="02000503000000000000" pitchFamily="2" charset="0"/>
              <a:ea typeface="微軟正黑體" panose="020B0604030504040204" pitchFamily="34" charset="-120"/>
            </a:endParaRPr>
          </a:p>
          <a:p>
            <a:pPr marL="0" indent="0" algn="l">
              <a:spcBef>
                <a:spcPts val="1600"/>
              </a:spcBef>
              <a:spcAft>
                <a:spcPts val="1600"/>
              </a:spcAft>
            </a:pPr>
            <a:r>
              <a:rPr lang="en-US" altLang="zh-HK" sz="1800" dirty="0">
                <a:latin typeface="Oxygen" panose="02000503000000000000" pitchFamily="2" charset="0"/>
              </a:rPr>
              <a:t>Only Consider Master Students</a:t>
            </a:r>
          </a:p>
          <a:p>
            <a:pPr marL="0" lvl="0" indent="0">
              <a:spcBef>
                <a:spcPts val="1600"/>
              </a:spcBef>
              <a:spcAft>
                <a:spcPts val="1600"/>
              </a:spcAft>
            </a:pPr>
            <a:endParaRPr sz="2200" dirty="0">
              <a:latin typeface="Oxygen" panose="02000503000000000000" pitchFamily="2" charset="0"/>
            </a:endParaRPr>
          </a:p>
        </p:txBody>
      </p:sp>
      <p:sp>
        <p:nvSpPr>
          <p:cNvPr id="211" name="Google Shape;211;p36"/>
          <p:cNvSpPr txBox="1"/>
          <p:nvPr/>
        </p:nvSpPr>
        <p:spPr>
          <a:xfrm>
            <a:off x="-1565110" y="4372993"/>
            <a:ext cx="49317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dirty="0">
                <a:solidFill>
                  <a:schemeClr val="accent1"/>
                </a:solidFill>
                <a:latin typeface="Oxygen Light"/>
                <a:ea typeface="Oxygen Light"/>
                <a:cs typeface="Oxygen Light"/>
                <a:sym typeface="Oxygen Light"/>
              </a:rPr>
              <a:t>https://family.caritas.org.hk/eng/service05_cagcc</a:t>
            </a:r>
            <a:endParaRPr sz="1000" dirty="0">
              <a:solidFill>
                <a:schemeClr val="accent1"/>
              </a:solidFill>
              <a:latin typeface="Oxygen Light"/>
              <a:ea typeface="Oxygen Light"/>
              <a:cs typeface="Oxygen Light"/>
              <a:sym typeface="Oxygen Light"/>
            </a:endParaRPr>
          </a:p>
        </p:txBody>
      </p:sp>
      <p:pic>
        <p:nvPicPr>
          <p:cNvPr id="2" name="Google Shape;266;p27">
            <a:extLst>
              <a:ext uri="{FF2B5EF4-FFF2-40B4-BE49-F238E27FC236}">
                <a16:creationId xmlns:a16="http://schemas.microsoft.com/office/drawing/2014/main" id="{C6F5B23F-FA2A-1D81-C0DC-48115434C679}"/>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l="1523" t="5813" r="62965" b="39752"/>
          <a:stretch/>
        </p:blipFill>
        <p:spPr>
          <a:xfrm rot="-611539">
            <a:off x="4859948" y="1174381"/>
            <a:ext cx="4183512" cy="3627600"/>
          </a:xfrm>
          <a:prstGeom prst="hexagon">
            <a:avLst>
              <a:gd name="adj" fmla="val 29382"/>
              <a:gd name="vf" fmla="val 115470"/>
            </a:avLst>
          </a:prstGeom>
          <a:noFill/>
          <a:ln>
            <a:noFill/>
          </a:ln>
        </p:spPr>
      </p:pic>
    </p:spTree>
    <p:extLst>
      <p:ext uri="{BB962C8B-B14F-4D97-AF65-F5344CB8AC3E}">
        <p14:creationId xmlns:p14="http://schemas.microsoft.com/office/powerpoint/2010/main" val="3022923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txBox="1">
            <a:spLocks noGrp="1"/>
          </p:cNvSpPr>
          <p:nvPr>
            <p:ph type="title"/>
          </p:nvPr>
        </p:nvSpPr>
        <p:spPr>
          <a:xfrm>
            <a:off x="244136" y="0"/>
            <a:ext cx="8503328" cy="1517227"/>
          </a:xfrm>
          <a:prstGeom prst="rect">
            <a:avLst/>
          </a:prstGeom>
        </p:spPr>
        <p:txBody>
          <a:bodyPr spcFirstLastPara="1" wrap="square" lIns="91425" tIns="91425" rIns="91425" bIns="91425" anchor="t" anchorCtr="0">
            <a:noAutofit/>
          </a:bodyPr>
          <a:lstStyle/>
          <a:p>
            <a:r>
              <a:rPr lang="en-US" altLang="zh-HK" sz="2400" b="1" dirty="0">
                <a:solidFill>
                  <a:srgbClr val="0066CC"/>
                </a:solidFill>
                <a:latin typeface="微軟正黑體" panose="020B0604030504040204" pitchFamily="34" charset="-120"/>
                <a:ea typeface="微軟正黑體" panose="020B0604030504040204" pitchFamily="34" charset="-120"/>
                <a:sym typeface="Poiret One"/>
              </a:rPr>
              <a:t>Harmony House (FSC)(Summer Block Placement)</a:t>
            </a:r>
            <a:endParaRPr sz="2400" dirty="0">
              <a:latin typeface="+mn-lt"/>
            </a:endParaRPr>
          </a:p>
        </p:txBody>
      </p:sp>
      <p:sp>
        <p:nvSpPr>
          <p:cNvPr id="210" name="Google Shape;210;p36"/>
          <p:cNvSpPr txBox="1">
            <a:spLocks noGrp="1"/>
          </p:cNvSpPr>
          <p:nvPr>
            <p:ph type="subTitle" idx="1"/>
          </p:nvPr>
        </p:nvSpPr>
        <p:spPr>
          <a:xfrm>
            <a:off x="244136" y="1321816"/>
            <a:ext cx="5683931" cy="2577917"/>
          </a:xfrm>
          <a:prstGeom prst="rect">
            <a:avLst/>
          </a:prstGeom>
        </p:spPr>
        <p:txBody>
          <a:bodyPr spcFirstLastPara="1" wrap="square" lIns="91425" tIns="91425" rIns="91425" bIns="91425" anchor="t" anchorCtr="0">
            <a:noAutofit/>
          </a:bodyPr>
          <a:lstStyle/>
          <a:p>
            <a:pPr algn="l">
              <a:lnSpc>
                <a:spcPct val="150000"/>
              </a:lnSpc>
            </a:pPr>
            <a:r>
              <a:rPr lang="en-US" altLang="zh-HK" sz="2000" b="1" dirty="0">
                <a:solidFill>
                  <a:srgbClr val="0066CC"/>
                </a:solidFill>
                <a:latin typeface="Oxygen" panose="02000503000000000000" pitchFamily="2" charset="0"/>
                <a:ea typeface="微軟正黑體" panose="020B0604030504040204" pitchFamily="34" charset="-120"/>
              </a:rPr>
              <a:t>Objectives</a:t>
            </a:r>
          </a:p>
          <a:p>
            <a:pPr marL="285750" indent="-285750" algn="l">
              <a:lnSpc>
                <a:spcPct val="150000"/>
              </a:lnSpc>
              <a:buFont typeface="Arial" panose="020B0604020202020204" pitchFamily="34" charset="0"/>
              <a:buChar char="•"/>
            </a:pPr>
            <a:r>
              <a:rPr lang="en-US" altLang="zh-TW" sz="1400" b="1" dirty="0">
                <a:solidFill>
                  <a:schemeClr val="accent4"/>
                </a:solidFill>
                <a:latin typeface="Oxygen" panose="02000503000000000000" pitchFamily="2" charset="0"/>
                <a:ea typeface="微軟正黑體" panose="020B0604030504040204" pitchFamily="34" charset="-120"/>
              </a:rPr>
              <a:t>F</a:t>
            </a:r>
            <a:r>
              <a:rPr lang="en-US" altLang="zh-TW" sz="1400" b="1" i="0" dirty="0">
                <a:solidFill>
                  <a:schemeClr val="accent4"/>
                </a:solidFill>
                <a:effectLst/>
                <a:latin typeface="Oxygen" panose="02000503000000000000" pitchFamily="2" charset="0"/>
                <a:ea typeface="微軟正黑體" panose="020B0604030504040204" pitchFamily="34" charset="-120"/>
              </a:rPr>
              <a:t>irst shelter for abused women and their children in Hong Kong.</a:t>
            </a:r>
          </a:p>
          <a:p>
            <a:pPr marL="285750" indent="-285750" algn="l">
              <a:lnSpc>
                <a:spcPct val="150000"/>
              </a:lnSpc>
              <a:buFont typeface="Arial" panose="020B0604020202020204" pitchFamily="34" charset="0"/>
              <a:buChar char="•"/>
            </a:pPr>
            <a:r>
              <a:rPr lang="en-US" altLang="zh-TW" sz="1400" b="1" i="0" dirty="0">
                <a:solidFill>
                  <a:schemeClr val="accent4"/>
                </a:solidFill>
                <a:effectLst/>
                <a:latin typeface="Oxygen" panose="02000503000000000000" pitchFamily="2" charset="0"/>
                <a:ea typeface="微軟正黑體" panose="020B0604030504040204" pitchFamily="34" charset="-120"/>
              </a:rPr>
              <a:t>To tackle the social problems of domestic violence and promote harmonious and healthy relationships in families.</a:t>
            </a:r>
            <a:endParaRPr lang="en-US" altLang="zh-TW" sz="1400" b="1" dirty="0">
              <a:solidFill>
                <a:schemeClr val="accent4"/>
              </a:solidFill>
              <a:latin typeface="Oxygen" panose="02000503000000000000" pitchFamily="2" charset="0"/>
              <a:ea typeface="微軟正黑體" panose="020B0604030504040204" pitchFamily="34" charset="-120"/>
            </a:endParaRPr>
          </a:p>
          <a:p>
            <a:pPr marL="285750" indent="-285750" algn="l">
              <a:lnSpc>
                <a:spcPct val="150000"/>
              </a:lnSpc>
              <a:buFont typeface="Arial" panose="020B0604020202020204" pitchFamily="34" charset="0"/>
              <a:buChar char="•"/>
            </a:pPr>
            <a:r>
              <a:rPr lang="en-US" altLang="zh-TW" sz="1400" b="1" i="0" dirty="0">
                <a:solidFill>
                  <a:schemeClr val="accent4"/>
                </a:solidFill>
                <a:effectLst/>
                <a:latin typeface="Oxygen" panose="02000503000000000000" pitchFamily="2" charset="0"/>
                <a:ea typeface="微軟正黑體" panose="020B0604030504040204" pitchFamily="34" charset="-120"/>
              </a:rPr>
              <a:t>To reach out to families in need through counselling and crisis intervention.</a:t>
            </a:r>
          </a:p>
          <a:p>
            <a:pPr marL="285750" indent="-285750" algn="l">
              <a:lnSpc>
                <a:spcPct val="150000"/>
              </a:lnSpc>
              <a:buFont typeface="Arial" panose="020B0604020202020204" pitchFamily="34" charset="0"/>
              <a:buChar char="•"/>
            </a:pPr>
            <a:r>
              <a:rPr lang="en-US" altLang="zh-TW" sz="1400" b="1" i="0" dirty="0">
                <a:solidFill>
                  <a:schemeClr val="accent4"/>
                </a:solidFill>
                <a:effectLst/>
                <a:latin typeface="Oxygen" panose="02000503000000000000" pitchFamily="2" charset="0"/>
                <a:ea typeface="微軟正黑體" panose="020B0604030504040204" pitchFamily="34" charset="-120"/>
              </a:rPr>
              <a:t>To change the misconceptions and incorrect attitude towards domestic violence through community education.</a:t>
            </a:r>
          </a:p>
          <a:p>
            <a:pPr marL="0" indent="0" algn="l">
              <a:lnSpc>
                <a:spcPct val="150000"/>
              </a:lnSpc>
            </a:pPr>
            <a:endParaRPr lang="en-US" altLang="zh-HK" sz="1400" b="1" dirty="0">
              <a:solidFill>
                <a:schemeClr val="accent4"/>
              </a:solidFill>
              <a:latin typeface="Oxygen" panose="02000503000000000000" pitchFamily="2" charset="0"/>
              <a:ea typeface="微軟正黑體" panose="020B0604030504040204" pitchFamily="34" charset="-120"/>
            </a:endParaRPr>
          </a:p>
          <a:p>
            <a:pPr marL="0" indent="0" algn="l">
              <a:lnSpc>
                <a:spcPct val="150000"/>
              </a:lnSpc>
            </a:pPr>
            <a:endParaRPr lang="en-US" altLang="zh-HK" sz="1400" b="1" dirty="0">
              <a:solidFill>
                <a:srgbClr val="0066CC"/>
              </a:solidFill>
              <a:latin typeface="Oxygen" panose="02000503000000000000" pitchFamily="2" charset="0"/>
              <a:ea typeface="微軟正黑體" panose="020B0604030504040204" pitchFamily="34" charset="-120"/>
            </a:endParaRPr>
          </a:p>
          <a:p>
            <a:pPr marL="0" indent="0" algn="l">
              <a:lnSpc>
                <a:spcPct val="150000"/>
              </a:lnSpc>
            </a:pPr>
            <a:endParaRPr lang="en-US" altLang="zh-HK" sz="1400" b="0" i="0" dirty="0">
              <a:solidFill>
                <a:schemeClr val="accent4">
                  <a:lumMod val="75000"/>
                </a:schemeClr>
              </a:solidFill>
              <a:effectLst/>
              <a:latin typeface="Oxygen" panose="02000503000000000000" pitchFamily="2" charset="0"/>
              <a:ea typeface="微軟正黑體" panose="020B0604030504040204" pitchFamily="34" charset="-120"/>
            </a:endParaRPr>
          </a:p>
          <a:p>
            <a:pPr marL="0" lvl="0" indent="0">
              <a:spcBef>
                <a:spcPts val="1600"/>
              </a:spcBef>
              <a:spcAft>
                <a:spcPts val="1600"/>
              </a:spcAft>
            </a:pPr>
            <a:endParaRPr sz="2200" dirty="0">
              <a:latin typeface="Oxygen" panose="02000503000000000000" pitchFamily="2" charset="0"/>
              <a:ea typeface="微軟正黑體" panose="020B0604030504040204" pitchFamily="34" charset="-120"/>
            </a:endParaRPr>
          </a:p>
        </p:txBody>
      </p:sp>
      <p:sp>
        <p:nvSpPr>
          <p:cNvPr id="211" name="Google Shape;211;p36"/>
          <p:cNvSpPr txBox="1"/>
          <p:nvPr/>
        </p:nvSpPr>
        <p:spPr>
          <a:xfrm>
            <a:off x="5106916" y="4630519"/>
            <a:ext cx="49317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dirty="0">
                <a:solidFill>
                  <a:schemeClr val="accent1"/>
                </a:solidFill>
                <a:latin typeface="Oxygen Light"/>
                <a:ea typeface="Oxygen Light"/>
                <a:cs typeface="Oxygen Light"/>
                <a:sym typeface="Oxygen Light"/>
              </a:rPr>
              <a:t>https://www.harmonyhousehk.org/en/</a:t>
            </a:r>
            <a:endParaRPr sz="1000" dirty="0">
              <a:solidFill>
                <a:schemeClr val="accent1"/>
              </a:solidFill>
              <a:latin typeface="Oxygen Light"/>
              <a:ea typeface="Oxygen Light"/>
              <a:cs typeface="Oxygen Light"/>
              <a:sym typeface="Oxygen Light"/>
            </a:endParaRPr>
          </a:p>
        </p:txBody>
      </p:sp>
      <p:pic>
        <p:nvPicPr>
          <p:cNvPr id="4" name="Google Shape;220;p18">
            <a:extLst>
              <a:ext uri="{FF2B5EF4-FFF2-40B4-BE49-F238E27FC236}">
                <a16:creationId xmlns:a16="http://schemas.microsoft.com/office/drawing/2014/main" id="{F8772A48-D5E9-1D22-DF2B-336710A6D96B}"/>
              </a:ext>
            </a:extLst>
          </p:cNvPr>
          <p:cNvPicPr preferRelativeResize="0"/>
          <p:nvPr/>
        </p:nvPicPr>
        <p:blipFill>
          <a:blip r:embed="rId3">
            <a:alphaModFix/>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tretch>
            <a:fillRect/>
          </a:stretch>
        </p:blipFill>
        <p:spPr>
          <a:xfrm>
            <a:off x="5882446" y="1595832"/>
            <a:ext cx="3185349" cy="2760671"/>
          </a:xfrm>
          <a:prstGeom prst="rect">
            <a:avLst/>
          </a:prstGeom>
          <a:noFill/>
          <a:ln>
            <a:noFill/>
          </a:ln>
        </p:spPr>
      </p:pic>
    </p:spTree>
    <p:extLst>
      <p:ext uri="{BB962C8B-B14F-4D97-AF65-F5344CB8AC3E}">
        <p14:creationId xmlns:p14="http://schemas.microsoft.com/office/powerpoint/2010/main" val="3406292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txBox="1">
            <a:spLocks noGrp="1"/>
          </p:cNvSpPr>
          <p:nvPr>
            <p:ph type="title"/>
          </p:nvPr>
        </p:nvSpPr>
        <p:spPr>
          <a:xfrm>
            <a:off x="538567" y="1346400"/>
            <a:ext cx="4901239" cy="1991698"/>
          </a:xfrm>
          <a:prstGeom prst="rect">
            <a:avLst/>
          </a:prstGeom>
        </p:spPr>
        <p:txBody>
          <a:bodyPr spcFirstLastPara="1" wrap="square" lIns="91425" tIns="91425" rIns="91425" bIns="91425" anchor="t" anchorCtr="0">
            <a:noAutofit/>
          </a:bodyPr>
          <a:lstStyle/>
          <a:p>
            <a:pPr algn="l"/>
            <a:r>
              <a:rPr lang="en-US" sz="2400" dirty="0">
                <a:solidFill>
                  <a:srgbClr val="0066CC"/>
                </a:solidFill>
                <a:latin typeface="微軟正黑體" panose="020B0604030504040204" pitchFamily="34" charset="-120"/>
                <a:ea typeface="微軟正黑體" panose="020B0604030504040204" pitchFamily="34" charset="-120"/>
              </a:rPr>
              <a:t>Service</a:t>
            </a:r>
            <a:br>
              <a:rPr lang="en-US" sz="2400" dirty="0">
                <a:latin typeface="微軟正黑體" panose="020B0604030504040204" pitchFamily="34" charset="-120"/>
                <a:ea typeface="微軟正黑體" panose="020B0604030504040204" pitchFamily="34" charset="-120"/>
              </a:rPr>
            </a:br>
            <a:r>
              <a:rPr lang="en-US" sz="1600" b="0" dirty="0">
                <a:latin typeface="Oxygen" panose="02000503000000000000" pitchFamily="2" charset="0"/>
                <a:ea typeface="微軟正黑體" panose="020B0604030504040204" pitchFamily="34" charset="-120"/>
              </a:rPr>
              <a:t>A one-stop anti-domestic violence service agency, with a wide range of preventive, therapeutic and developmental </a:t>
            </a:r>
            <a:r>
              <a:rPr lang="en-US" sz="1600" b="0" dirty="0" err="1">
                <a:latin typeface="Oxygen" panose="02000503000000000000" pitchFamily="2" charset="0"/>
                <a:ea typeface="微軟正黑體" panose="020B0604030504040204" pitchFamily="34" charset="-120"/>
              </a:rPr>
              <a:t>programmes</a:t>
            </a:r>
            <a:r>
              <a:rPr lang="en-US" sz="1600" b="0" dirty="0">
                <a:latin typeface="Oxygen" panose="02000503000000000000" pitchFamily="2" charset="0"/>
                <a:ea typeface="微軟正黑體" panose="020B0604030504040204" pitchFamily="34" charset="-120"/>
              </a:rPr>
              <a:t> to help families affected by domestic violence.</a:t>
            </a:r>
            <a:br>
              <a:rPr lang="en-US" sz="1600" b="0" dirty="0">
                <a:latin typeface="Oxygen" panose="02000503000000000000" pitchFamily="2" charset="0"/>
                <a:ea typeface="微軟正黑體" panose="020B0604030504040204" pitchFamily="34" charset="-120"/>
              </a:rPr>
            </a:br>
            <a:br>
              <a:rPr lang="en-US" sz="1600" b="0" dirty="0">
                <a:latin typeface="Oxygen" panose="02000503000000000000" pitchFamily="2" charset="0"/>
                <a:ea typeface="微軟正黑體" panose="020B0604030504040204" pitchFamily="34" charset="-120"/>
              </a:rPr>
            </a:br>
            <a:r>
              <a:rPr lang="en-US" sz="1600" b="0" dirty="0">
                <a:latin typeface="Oxygen" panose="02000503000000000000" pitchFamily="2" charset="0"/>
                <a:ea typeface="微軟正黑體" panose="020B0604030504040204" pitchFamily="34" charset="-120"/>
              </a:rPr>
              <a:t>- Shelter for women and children</a:t>
            </a:r>
            <a:br>
              <a:rPr lang="en-US" sz="1600" b="0" dirty="0">
                <a:latin typeface="Oxygen" panose="02000503000000000000" pitchFamily="2" charset="0"/>
                <a:ea typeface="微軟正黑體" panose="020B0604030504040204" pitchFamily="34" charset="-120"/>
              </a:rPr>
            </a:br>
            <a:r>
              <a:rPr lang="en-US" sz="1600" b="0" dirty="0">
                <a:latin typeface="Oxygen" panose="02000503000000000000" pitchFamily="2" charset="0"/>
                <a:ea typeface="微軟正黑體" panose="020B0604030504040204" pitchFamily="34" charset="-120"/>
              </a:rPr>
              <a:t>- Domestic Violence Prevention Centre</a:t>
            </a:r>
            <a:br>
              <a:rPr lang="en-US" sz="1600" b="0" dirty="0">
                <a:latin typeface="Oxygen" panose="02000503000000000000" pitchFamily="2" charset="0"/>
                <a:ea typeface="微軟正黑體" panose="020B0604030504040204" pitchFamily="34" charset="-120"/>
              </a:rPr>
            </a:br>
            <a:br>
              <a:rPr lang="en-US" sz="2000" dirty="0">
                <a:latin typeface="Oxygen" panose="02000503000000000000" pitchFamily="2" charset="0"/>
                <a:ea typeface="微軟正黑體" panose="020B0604030504040204" pitchFamily="34" charset="-120"/>
              </a:rPr>
            </a:br>
            <a:r>
              <a:rPr lang="en-US" sz="1600" dirty="0">
                <a:solidFill>
                  <a:schemeClr val="bg2"/>
                </a:solidFill>
                <a:latin typeface="Oxygen" panose="02000503000000000000" pitchFamily="2" charset="0"/>
                <a:ea typeface="微軟正黑體" panose="020B0604030504040204" pitchFamily="34" charset="-120"/>
              </a:rPr>
              <a:t>Placement Work hours </a:t>
            </a:r>
            <a:br>
              <a:rPr lang="en-US" sz="1600" dirty="0">
                <a:solidFill>
                  <a:schemeClr val="bg2"/>
                </a:solidFill>
                <a:latin typeface="Oxygen" panose="02000503000000000000" pitchFamily="2" charset="0"/>
                <a:ea typeface="微軟正黑體" panose="020B0604030504040204" pitchFamily="34" charset="-120"/>
              </a:rPr>
            </a:br>
            <a:r>
              <a:rPr lang="en-US" sz="1600" b="0" dirty="0">
                <a:solidFill>
                  <a:schemeClr val="bg2"/>
                </a:solidFill>
                <a:latin typeface="Oxygen" panose="02000503000000000000" pitchFamily="2" charset="0"/>
                <a:ea typeface="微軟正黑體" panose="020B0604030504040204" pitchFamily="34" charset="-120"/>
              </a:rPr>
              <a:t>Day and/or evening duties and /or Sat</a:t>
            </a:r>
            <a:endParaRPr sz="1600" b="0" dirty="0">
              <a:solidFill>
                <a:schemeClr val="bg2"/>
              </a:solidFill>
              <a:latin typeface="Oxygen" panose="02000503000000000000" pitchFamily="2" charset="0"/>
              <a:ea typeface="微軟正黑體" panose="020B0604030504040204" pitchFamily="34" charset="-120"/>
            </a:endParaRPr>
          </a:p>
        </p:txBody>
      </p:sp>
      <p:sp>
        <p:nvSpPr>
          <p:cNvPr id="2" name="Google Shape;390;p51">
            <a:extLst>
              <a:ext uri="{FF2B5EF4-FFF2-40B4-BE49-F238E27FC236}">
                <a16:creationId xmlns:a16="http://schemas.microsoft.com/office/drawing/2014/main" id="{0A1FEC9F-D911-5CC9-BB71-3E81CE25A169}"/>
              </a:ext>
            </a:extLst>
          </p:cNvPr>
          <p:cNvSpPr txBox="1"/>
          <p:nvPr/>
        </p:nvSpPr>
        <p:spPr>
          <a:xfrm>
            <a:off x="4219740" y="4589998"/>
            <a:ext cx="6538175" cy="338524"/>
          </a:xfrm>
          <a:prstGeom prst="rect">
            <a:avLst/>
          </a:prstGeom>
          <a:noFill/>
          <a:ln>
            <a:noFill/>
          </a:ln>
        </p:spPr>
        <p:txBody>
          <a:bodyPr spcFirstLastPara="1" wrap="square" lIns="91425" tIns="91425" rIns="91425" bIns="91425" anchor="t" anchorCtr="0">
            <a:spAutoFit/>
          </a:bodyPr>
          <a:lstStyle/>
          <a:p>
            <a:pPr lvl="0" algn="ctr">
              <a:spcBef>
                <a:spcPts val="0"/>
              </a:spcBef>
              <a:spcAft>
                <a:spcPts val="0"/>
              </a:spcAft>
            </a:pPr>
            <a:r>
              <a:rPr lang="en-US" altLang="zh-HK" sz="1000" dirty="0">
                <a:solidFill>
                  <a:schemeClr val="accent1"/>
                </a:solidFill>
                <a:latin typeface="Oxygen Light"/>
                <a:ea typeface="Oxygen Light"/>
                <a:cs typeface="Oxygen Light"/>
                <a:sym typeface="Oxygen Light"/>
              </a:rPr>
              <a:t>https://www.harmonyhousehk.org/en/</a:t>
            </a:r>
          </a:p>
        </p:txBody>
      </p:sp>
      <p:sp>
        <p:nvSpPr>
          <p:cNvPr id="4" name="TextBox 3">
            <a:extLst>
              <a:ext uri="{FF2B5EF4-FFF2-40B4-BE49-F238E27FC236}">
                <a16:creationId xmlns:a16="http://schemas.microsoft.com/office/drawing/2014/main" id="{7E475A9C-F3B8-84D7-03E0-9A94890BA11F}"/>
              </a:ext>
            </a:extLst>
          </p:cNvPr>
          <p:cNvSpPr txBox="1"/>
          <p:nvPr/>
        </p:nvSpPr>
        <p:spPr>
          <a:xfrm>
            <a:off x="1588551" y="214978"/>
            <a:ext cx="6538175" cy="646331"/>
          </a:xfrm>
          <a:prstGeom prst="rect">
            <a:avLst/>
          </a:prstGeom>
          <a:noFill/>
        </p:spPr>
        <p:txBody>
          <a:bodyPr wrap="square">
            <a:spAutoFit/>
          </a:bodyPr>
          <a:lstStyle/>
          <a:p>
            <a:r>
              <a:rPr lang="en-US" altLang="zh-HK" sz="1800" b="1" dirty="0">
                <a:solidFill>
                  <a:srgbClr val="0066CC"/>
                </a:solidFill>
                <a:latin typeface="微軟正黑體" panose="020B0604030504040204" pitchFamily="34" charset="-120"/>
                <a:ea typeface="微軟正黑體" panose="020B0604030504040204" pitchFamily="34" charset="-120"/>
                <a:sym typeface="Poiret One"/>
              </a:rPr>
              <a:t>Harmony House (FSC)(Summer Block Placement</a:t>
            </a:r>
            <a:r>
              <a:rPr lang="en-US" altLang="zh-HK" sz="1800" dirty="0">
                <a:solidFill>
                  <a:srgbClr val="0066CC"/>
                </a:solidFill>
                <a:latin typeface="微軟正黑體" panose="020B0604030504040204" pitchFamily="34" charset="-120"/>
                <a:ea typeface="微軟正黑體" panose="020B0604030504040204" pitchFamily="34" charset="-120"/>
                <a:sym typeface="Poiret One"/>
              </a:rPr>
              <a:t>)</a:t>
            </a:r>
            <a:br>
              <a:rPr lang="en-US" altLang="zh-HK" sz="2000" dirty="0">
                <a:latin typeface="微軟正黑體" panose="020B0604030504040204" pitchFamily="34" charset="-120"/>
                <a:ea typeface="微軟正黑體" panose="020B0604030504040204" pitchFamily="34" charset="-120"/>
              </a:rPr>
            </a:br>
            <a:endParaRPr lang="zh-HK" altLang="en-US" dirty="0"/>
          </a:p>
        </p:txBody>
      </p:sp>
      <p:pic>
        <p:nvPicPr>
          <p:cNvPr id="6" name="Picture 5">
            <a:extLst>
              <a:ext uri="{FF2B5EF4-FFF2-40B4-BE49-F238E27FC236}">
                <a16:creationId xmlns:a16="http://schemas.microsoft.com/office/drawing/2014/main" id="{29DFA58D-6090-AA7E-6902-F11D2B7EF27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556291" y="1421106"/>
            <a:ext cx="2570435" cy="2993640"/>
          </a:xfrm>
          <a:prstGeom prst="rect">
            <a:avLst/>
          </a:prstGeom>
        </p:spPr>
      </p:pic>
    </p:spTree>
    <p:extLst>
      <p:ext uri="{BB962C8B-B14F-4D97-AF65-F5344CB8AC3E}">
        <p14:creationId xmlns:p14="http://schemas.microsoft.com/office/powerpoint/2010/main" val="2610899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9" name="Google Shape;389;p51"/>
          <p:cNvSpPr txBox="1">
            <a:spLocks noGrp="1"/>
          </p:cNvSpPr>
          <p:nvPr>
            <p:ph type="title"/>
          </p:nvPr>
        </p:nvSpPr>
        <p:spPr>
          <a:xfrm>
            <a:off x="720000" y="40234"/>
            <a:ext cx="7704000" cy="630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000" b="1" dirty="0">
                <a:solidFill>
                  <a:srgbClr val="0066CC"/>
                </a:solidFill>
                <a:latin typeface="+mn-lt"/>
              </a:rPr>
              <a:t>Services for Street Sleepers</a:t>
            </a:r>
            <a:endParaRPr sz="2000" b="1" i="1" dirty="0">
              <a:solidFill>
                <a:srgbClr val="0066CC"/>
              </a:solidFill>
              <a:latin typeface="+mn-lt"/>
            </a:endParaRPr>
          </a:p>
        </p:txBody>
      </p:sp>
      <p:sp>
        <p:nvSpPr>
          <p:cNvPr id="387" name="Google Shape;387;p51"/>
          <p:cNvSpPr txBox="1">
            <a:spLocks noGrp="1"/>
          </p:cNvSpPr>
          <p:nvPr>
            <p:ph type="subTitle" idx="1"/>
          </p:nvPr>
        </p:nvSpPr>
        <p:spPr>
          <a:xfrm>
            <a:off x="804238" y="1777874"/>
            <a:ext cx="6576000" cy="110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dirty="0"/>
              <a:t>Address the emergency needs of street sleepers and enhance their work motivation and skills, so as to assist them to be self-reliant and reintegrate into the community.</a:t>
            </a:r>
            <a:endParaRPr sz="1600" dirty="0"/>
          </a:p>
        </p:txBody>
      </p:sp>
      <p:sp>
        <p:nvSpPr>
          <p:cNvPr id="393" name="Google Shape;393;p51"/>
          <p:cNvSpPr txBox="1">
            <a:spLocks noGrp="1"/>
          </p:cNvSpPr>
          <p:nvPr>
            <p:ph type="subTitle" idx="3"/>
          </p:nvPr>
        </p:nvSpPr>
        <p:spPr>
          <a:xfrm>
            <a:off x="525636" y="977856"/>
            <a:ext cx="7239000" cy="338700"/>
          </a:xfrm>
          <a:prstGeom prst="rect">
            <a:avLst/>
          </a:prstGeom>
        </p:spPr>
        <p:txBody>
          <a:bodyPr spcFirstLastPara="1" wrap="square" lIns="91425" tIns="91425" rIns="91425" bIns="91425" anchor="t" anchorCtr="0">
            <a:noAutofit/>
          </a:bodyPr>
          <a:lstStyle/>
          <a:p>
            <a:pPr marL="0" indent="0">
              <a:spcAft>
                <a:spcPts val="1600"/>
              </a:spcAft>
            </a:pPr>
            <a:r>
              <a:rPr lang="en" sz="1600" i="1" dirty="0">
                <a:solidFill>
                  <a:schemeClr val="accent1"/>
                </a:solidFill>
              </a:rPr>
              <a:t>	</a:t>
            </a:r>
            <a:r>
              <a:rPr lang="en-US" altLang="zh-HK" sz="2000" b="1" dirty="0">
                <a:solidFill>
                  <a:srgbClr val="0066CC"/>
                </a:solidFill>
                <a:latin typeface="微軟正黑體" panose="020B0604030504040204" pitchFamily="34" charset="-120"/>
                <a:ea typeface="微軟正黑體" panose="020B0604030504040204" pitchFamily="34" charset="-120"/>
              </a:rPr>
              <a:t>e.g. Salvation Army Street Sleepers Services </a:t>
            </a:r>
          </a:p>
          <a:p>
            <a:pPr marL="0" lvl="0" indent="0" algn="l" rtl="0">
              <a:spcBef>
                <a:spcPts val="0"/>
              </a:spcBef>
              <a:spcAft>
                <a:spcPts val="1600"/>
              </a:spcAft>
              <a:buNone/>
            </a:pPr>
            <a:endParaRPr sz="1600" i="1" dirty="0">
              <a:solidFill>
                <a:schemeClr val="accent1"/>
              </a:solidFill>
            </a:endParaRPr>
          </a:p>
        </p:txBody>
      </p:sp>
      <p:sp>
        <p:nvSpPr>
          <p:cNvPr id="388" name="Google Shape;388;p51"/>
          <p:cNvSpPr txBox="1">
            <a:spLocks noGrp="1"/>
          </p:cNvSpPr>
          <p:nvPr>
            <p:ph type="title" idx="4"/>
          </p:nvPr>
        </p:nvSpPr>
        <p:spPr>
          <a:xfrm>
            <a:off x="804238" y="2482558"/>
            <a:ext cx="6576000" cy="82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HK" sz="2200" b="1" dirty="0"/>
              <a:t>Services</a:t>
            </a:r>
          </a:p>
        </p:txBody>
      </p:sp>
      <p:sp>
        <p:nvSpPr>
          <p:cNvPr id="390" name="Google Shape;390;p51"/>
          <p:cNvSpPr txBox="1"/>
          <p:nvPr/>
        </p:nvSpPr>
        <p:spPr>
          <a:xfrm>
            <a:off x="2367643" y="4578350"/>
            <a:ext cx="6538175" cy="338524"/>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dirty="0">
                <a:solidFill>
                  <a:schemeClr val="accent1"/>
                </a:solidFill>
                <a:latin typeface="Oxygen Light"/>
                <a:ea typeface="Oxygen Light"/>
                <a:cs typeface="Oxygen Light"/>
                <a:sym typeface="Oxygen Light"/>
              </a:rPr>
              <a:t>https://salvationarmy.org.hk/our_story/street-sleeper-restarts-healthy-life/?lang=en</a:t>
            </a:r>
            <a:endParaRPr sz="1000" dirty="0">
              <a:solidFill>
                <a:schemeClr val="accent1"/>
              </a:solidFill>
              <a:latin typeface="Oxygen Light"/>
              <a:ea typeface="Oxygen Light"/>
              <a:cs typeface="Oxygen Light"/>
              <a:sym typeface="Oxygen Light"/>
            </a:endParaRPr>
          </a:p>
        </p:txBody>
      </p:sp>
      <p:graphicFrame>
        <p:nvGraphicFramePr>
          <p:cNvPr id="391" name="Google Shape;391;p51"/>
          <p:cNvGraphicFramePr/>
          <p:nvPr>
            <p:extLst>
              <p:ext uri="{D42A27DB-BD31-4B8C-83A1-F6EECF244321}">
                <p14:modId xmlns:p14="http://schemas.microsoft.com/office/powerpoint/2010/main" val="3834942202"/>
              </p:ext>
            </p:extLst>
          </p:nvPr>
        </p:nvGraphicFramePr>
        <p:xfrm>
          <a:off x="704145" y="3128280"/>
          <a:ext cx="7239000" cy="1211550"/>
        </p:xfrm>
        <a:graphic>
          <a:graphicData uri="http://schemas.openxmlformats.org/drawingml/2006/table">
            <a:tbl>
              <a:tblPr>
                <a:noFill/>
                <a:tableStyleId>{C00CC8D2-67C5-44C0-9BAE-E894F95D9643}</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1184725">
                <a:tc>
                  <a:txBody>
                    <a:bodyPr/>
                    <a:lstStyle/>
                    <a:p>
                      <a:pPr marL="457200" lvl="0" indent="-317500" algn="l" rtl="0">
                        <a:spcBef>
                          <a:spcPts val="0"/>
                        </a:spcBef>
                        <a:spcAft>
                          <a:spcPts val="0"/>
                        </a:spcAft>
                        <a:buClr>
                          <a:schemeClr val="dk1"/>
                        </a:buClr>
                        <a:buSzPts val="1400"/>
                        <a:buFont typeface="Oxygen Light"/>
                        <a:buChar char="●"/>
                      </a:pPr>
                      <a:r>
                        <a:rPr lang="en" dirty="0">
                          <a:solidFill>
                            <a:schemeClr val="dk1"/>
                          </a:solidFill>
                          <a:latin typeface="Oxygen"/>
                          <a:ea typeface="Oxygen"/>
                          <a:cs typeface="Oxygen"/>
                          <a:sym typeface="Oxygen"/>
                        </a:rPr>
                        <a:t>Day and late-night outreach visits</a:t>
                      </a:r>
                      <a:endParaRPr dirty="0">
                        <a:solidFill>
                          <a:schemeClr val="dk1"/>
                        </a:solidFill>
                        <a:latin typeface="Oxygen"/>
                        <a:ea typeface="Oxygen"/>
                        <a:cs typeface="Oxygen"/>
                        <a:sym typeface="Oxygen"/>
                      </a:endParaRPr>
                    </a:p>
                    <a:p>
                      <a:pPr marL="457200" lvl="0" indent="-317500" algn="l" rtl="0">
                        <a:spcBef>
                          <a:spcPts val="0"/>
                        </a:spcBef>
                        <a:spcAft>
                          <a:spcPts val="0"/>
                        </a:spcAft>
                        <a:buClr>
                          <a:schemeClr val="dk1"/>
                        </a:buClr>
                        <a:buSzPts val="1400"/>
                        <a:buFont typeface="Oxygen Light"/>
                        <a:buChar char="●"/>
                      </a:pPr>
                      <a:r>
                        <a:rPr lang="en" dirty="0">
                          <a:solidFill>
                            <a:schemeClr val="dk1"/>
                          </a:solidFill>
                          <a:latin typeface="Oxygen"/>
                          <a:ea typeface="Oxygen"/>
                          <a:cs typeface="Oxygen"/>
                          <a:sym typeface="Oxygen"/>
                        </a:rPr>
                        <a:t>Emergency shelter / short-term accommodation</a:t>
                      </a:r>
                      <a:endParaRPr dirty="0">
                        <a:solidFill>
                          <a:schemeClr val="dk1"/>
                        </a:solidFill>
                        <a:latin typeface="Oxygen"/>
                        <a:ea typeface="Oxygen"/>
                        <a:cs typeface="Oxygen"/>
                        <a:sym typeface="Oxygen"/>
                      </a:endParaRPr>
                    </a:p>
                    <a:p>
                      <a:pPr marL="457200" lvl="0" indent="-317500" algn="l" rtl="0">
                        <a:spcBef>
                          <a:spcPts val="0"/>
                        </a:spcBef>
                        <a:spcAft>
                          <a:spcPts val="0"/>
                        </a:spcAft>
                        <a:buClr>
                          <a:schemeClr val="dk1"/>
                        </a:buClr>
                        <a:buSzPts val="1400"/>
                        <a:buFont typeface="Oxygen Light"/>
                        <a:buChar char="●"/>
                      </a:pPr>
                      <a:r>
                        <a:rPr lang="en" dirty="0">
                          <a:solidFill>
                            <a:schemeClr val="dk1"/>
                          </a:solidFill>
                          <a:latin typeface="Oxygen"/>
                          <a:ea typeface="Oxygen"/>
                          <a:cs typeface="Oxygen"/>
                          <a:sym typeface="Oxygen"/>
                        </a:rPr>
                        <a:t>Counselling</a:t>
                      </a:r>
                      <a:endParaRPr dirty="0">
                        <a:solidFill>
                          <a:schemeClr val="dk1"/>
                        </a:solidFill>
                        <a:latin typeface="Oxygen"/>
                        <a:ea typeface="Oxygen"/>
                        <a:cs typeface="Oxygen"/>
                        <a:sym typeface="Oxygen"/>
                      </a:endParaRPr>
                    </a:p>
                    <a:p>
                      <a:pPr marL="457200" lvl="0" indent="-317500" algn="l" rtl="0">
                        <a:spcBef>
                          <a:spcPts val="0"/>
                        </a:spcBef>
                        <a:spcAft>
                          <a:spcPts val="0"/>
                        </a:spcAft>
                        <a:buClr>
                          <a:schemeClr val="dk1"/>
                        </a:buClr>
                        <a:buSzPts val="1400"/>
                        <a:buFont typeface="Oxygen Light"/>
                        <a:buChar char="●"/>
                      </a:pPr>
                      <a:r>
                        <a:rPr lang="en" dirty="0">
                          <a:solidFill>
                            <a:schemeClr val="dk1"/>
                          </a:solidFill>
                          <a:latin typeface="Oxygen"/>
                          <a:ea typeface="Oxygen"/>
                          <a:cs typeface="Oxygen"/>
                          <a:sym typeface="Oxygen"/>
                        </a:rPr>
                        <a:t>Employment guidance</a:t>
                      </a:r>
                      <a:endParaRPr dirty="0">
                        <a:latin typeface="Oxygen"/>
                        <a:ea typeface="Oxygen"/>
                        <a:cs typeface="Oxygen"/>
                        <a:sym typeface="Oxygen"/>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Font typeface="Oxygen Light"/>
                        <a:buChar char="●"/>
                      </a:pPr>
                      <a:r>
                        <a:rPr lang="en" dirty="0">
                          <a:solidFill>
                            <a:schemeClr val="dk1"/>
                          </a:solidFill>
                          <a:latin typeface="Oxygen"/>
                          <a:ea typeface="Oxygen"/>
                          <a:cs typeface="Oxygen"/>
                          <a:sym typeface="Oxygen"/>
                        </a:rPr>
                        <a:t>Provision of facilities for bathing, haircut and meal arrangement</a:t>
                      </a:r>
                      <a:endParaRPr dirty="0">
                        <a:solidFill>
                          <a:schemeClr val="dk1"/>
                        </a:solidFill>
                        <a:latin typeface="Oxygen"/>
                        <a:ea typeface="Oxygen"/>
                        <a:cs typeface="Oxygen"/>
                        <a:sym typeface="Oxygen"/>
                      </a:endParaRPr>
                    </a:p>
                    <a:p>
                      <a:pPr marL="457200" lvl="0" indent="-317500" algn="l" rtl="0">
                        <a:spcBef>
                          <a:spcPts val="0"/>
                        </a:spcBef>
                        <a:spcAft>
                          <a:spcPts val="0"/>
                        </a:spcAft>
                        <a:buClr>
                          <a:schemeClr val="dk1"/>
                        </a:buClr>
                        <a:buSzPts val="1400"/>
                        <a:buFont typeface="Oxygen Light"/>
                        <a:buChar char="●"/>
                      </a:pPr>
                      <a:r>
                        <a:rPr lang="en" dirty="0">
                          <a:solidFill>
                            <a:schemeClr val="dk1"/>
                          </a:solidFill>
                          <a:latin typeface="Oxygen"/>
                          <a:ea typeface="Oxygen"/>
                          <a:cs typeface="Oxygen"/>
                          <a:sym typeface="Oxygen"/>
                        </a:rPr>
                        <a:t>Emergency fund</a:t>
                      </a:r>
                      <a:endParaRPr dirty="0">
                        <a:solidFill>
                          <a:schemeClr val="dk1"/>
                        </a:solidFill>
                        <a:latin typeface="Oxygen"/>
                        <a:ea typeface="Oxygen"/>
                        <a:cs typeface="Oxygen"/>
                        <a:sym typeface="Oxygen"/>
                      </a:endParaRPr>
                    </a:p>
                    <a:p>
                      <a:pPr marL="457200" lvl="0" indent="-317500" algn="l" rtl="0">
                        <a:spcBef>
                          <a:spcPts val="0"/>
                        </a:spcBef>
                        <a:spcAft>
                          <a:spcPts val="0"/>
                        </a:spcAft>
                        <a:buClr>
                          <a:schemeClr val="dk1"/>
                        </a:buClr>
                        <a:buSzPts val="1400"/>
                        <a:buFont typeface="Oxygen Light"/>
                        <a:buChar char="●"/>
                      </a:pPr>
                      <a:r>
                        <a:rPr lang="en" dirty="0">
                          <a:solidFill>
                            <a:schemeClr val="dk1"/>
                          </a:solidFill>
                          <a:latin typeface="Oxygen"/>
                          <a:ea typeface="Oxygen"/>
                          <a:cs typeface="Oxygen"/>
                          <a:sym typeface="Oxygen"/>
                        </a:rPr>
                        <a:t>Aftercare services and service referrals, etc.  </a:t>
                      </a:r>
                      <a:endParaRPr dirty="0">
                        <a:latin typeface="Oxygen"/>
                        <a:ea typeface="Oxygen"/>
                        <a:cs typeface="Oxygen"/>
                        <a:sym typeface="Oxygen"/>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 name="Google Shape;388;p51">
            <a:extLst>
              <a:ext uri="{FF2B5EF4-FFF2-40B4-BE49-F238E27FC236}">
                <a16:creationId xmlns:a16="http://schemas.microsoft.com/office/drawing/2014/main" id="{53014BAB-9BBE-9524-1E95-57214E4A586D}"/>
              </a:ext>
            </a:extLst>
          </p:cNvPr>
          <p:cNvSpPr txBox="1">
            <a:spLocks/>
          </p:cNvSpPr>
          <p:nvPr/>
        </p:nvSpPr>
        <p:spPr bwMode="auto">
          <a:xfrm>
            <a:off x="804238" y="1117505"/>
            <a:ext cx="6576000" cy="828300"/>
          </a:xfrm>
          <a:prstGeom prst="rect">
            <a:avLst/>
          </a:prstGeom>
          <a:noFill/>
          <a:ln w="9525">
            <a:noFill/>
            <a:miter lim="800000"/>
            <a:headEnd/>
            <a:tailEnd/>
          </a:ln>
          <a:effectLst/>
        </p:spPr>
        <p:txBody>
          <a:bodyPr spcFirstLastPara="1" vert="horz" wrap="square" lIns="91425" tIns="91425" rIns="91425" bIns="91425" numCol="1" anchor="b" anchorCtr="0" compatLnSpc="1">
            <a:prstTxWarp prst="textNoShape">
              <a:avLst/>
            </a:prstTxWarp>
            <a:noAutofit/>
          </a:bodyPr>
          <a:lstStyle>
            <a:lvl1pPr lvl="0" algn="ctr" rtl="0" eaLnBrk="1" fontAlgn="base" hangingPunct="1">
              <a:spcBef>
                <a:spcPts val="0"/>
              </a:spcBef>
              <a:spcAft>
                <a:spcPts val="0"/>
              </a:spcAft>
              <a:buSzPts val="6200"/>
              <a:buNone/>
              <a:defRPr sz="6200">
                <a:solidFill>
                  <a:srgbClr val="080808"/>
                </a:solidFill>
                <a:latin typeface="+mj-lt"/>
                <a:ea typeface="+mj-ea"/>
                <a:cs typeface="+mj-cs"/>
              </a:defRPr>
            </a:lvl1pPr>
            <a:lvl2pPr lvl="1" algn="ctr" rtl="0" eaLnBrk="1" fontAlgn="base" hangingPunct="1">
              <a:spcBef>
                <a:spcPts val="0"/>
              </a:spcBef>
              <a:spcAft>
                <a:spcPts val="0"/>
              </a:spcAft>
              <a:buSzPts val="6200"/>
              <a:buNone/>
              <a:defRPr sz="6200">
                <a:solidFill>
                  <a:srgbClr val="080808"/>
                </a:solidFill>
                <a:latin typeface="Arial" charset="0"/>
              </a:defRPr>
            </a:lvl2pPr>
            <a:lvl3pPr lvl="2" algn="ctr" rtl="0" eaLnBrk="1" fontAlgn="base" hangingPunct="1">
              <a:spcBef>
                <a:spcPts val="0"/>
              </a:spcBef>
              <a:spcAft>
                <a:spcPts val="0"/>
              </a:spcAft>
              <a:buSzPts val="6200"/>
              <a:buNone/>
              <a:defRPr sz="6200">
                <a:solidFill>
                  <a:srgbClr val="080808"/>
                </a:solidFill>
                <a:latin typeface="Arial" charset="0"/>
              </a:defRPr>
            </a:lvl3pPr>
            <a:lvl4pPr lvl="3" algn="ctr" rtl="0" eaLnBrk="1" fontAlgn="base" hangingPunct="1">
              <a:spcBef>
                <a:spcPts val="0"/>
              </a:spcBef>
              <a:spcAft>
                <a:spcPts val="0"/>
              </a:spcAft>
              <a:buSzPts val="6200"/>
              <a:buNone/>
              <a:defRPr sz="6200">
                <a:solidFill>
                  <a:srgbClr val="080808"/>
                </a:solidFill>
                <a:latin typeface="Arial" charset="0"/>
              </a:defRPr>
            </a:lvl4pPr>
            <a:lvl5pPr lvl="4" algn="ctr" rtl="0" eaLnBrk="1" fontAlgn="base" hangingPunct="1">
              <a:spcBef>
                <a:spcPts val="0"/>
              </a:spcBef>
              <a:spcAft>
                <a:spcPts val="0"/>
              </a:spcAft>
              <a:buSzPts val="6200"/>
              <a:buNone/>
              <a:defRPr sz="6200">
                <a:solidFill>
                  <a:srgbClr val="080808"/>
                </a:solidFill>
                <a:latin typeface="Arial" charset="0"/>
              </a:defRPr>
            </a:lvl5pPr>
            <a:lvl6pPr marL="342900" lvl="5" algn="ctr" rtl="0" eaLnBrk="1" fontAlgn="base" hangingPunct="1">
              <a:spcBef>
                <a:spcPts val="0"/>
              </a:spcBef>
              <a:spcAft>
                <a:spcPts val="0"/>
              </a:spcAft>
              <a:buSzPts val="6200"/>
              <a:buNone/>
              <a:defRPr sz="6200">
                <a:solidFill>
                  <a:srgbClr val="080808"/>
                </a:solidFill>
                <a:latin typeface="Arial" charset="0"/>
              </a:defRPr>
            </a:lvl6pPr>
            <a:lvl7pPr marL="685800" lvl="6" algn="ctr" rtl="0" eaLnBrk="1" fontAlgn="base" hangingPunct="1">
              <a:spcBef>
                <a:spcPts val="0"/>
              </a:spcBef>
              <a:spcAft>
                <a:spcPts val="0"/>
              </a:spcAft>
              <a:buSzPts val="6200"/>
              <a:buNone/>
              <a:defRPr sz="6200">
                <a:solidFill>
                  <a:srgbClr val="080808"/>
                </a:solidFill>
                <a:latin typeface="Arial" charset="0"/>
              </a:defRPr>
            </a:lvl7pPr>
            <a:lvl8pPr marL="1028700" lvl="7" algn="ctr" rtl="0" eaLnBrk="1" fontAlgn="base" hangingPunct="1">
              <a:spcBef>
                <a:spcPts val="0"/>
              </a:spcBef>
              <a:spcAft>
                <a:spcPts val="0"/>
              </a:spcAft>
              <a:buSzPts val="6200"/>
              <a:buNone/>
              <a:defRPr sz="6200">
                <a:solidFill>
                  <a:srgbClr val="080808"/>
                </a:solidFill>
                <a:latin typeface="Arial" charset="0"/>
              </a:defRPr>
            </a:lvl8pPr>
            <a:lvl9pPr marL="1371600" lvl="8" algn="ctr" rtl="0" eaLnBrk="1" fontAlgn="base" hangingPunct="1">
              <a:spcBef>
                <a:spcPts val="0"/>
              </a:spcBef>
              <a:spcAft>
                <a:spcPts val="0"/>
              </a:spcAft>
              <a:buSzPts val="6200"/>
              <a:buNone/>
              <a:defRPr sz="6200">
                <a:solidFill>
                  <a:srgbClr val="080808"/>
                </a:solidFill>
                <a:latin typeface="Arial" charset="0"/>
              </a:defRPr>
            </a:lvl9pPr>
          </a:lstStyle>
          <a:p>
            <a:pPr algn="l"/>
            <a:r>
              <a:rPr lang="en-HK" sz="2200" b="1" kern="0" dirty="0"/>
              <a:t>Objectives</a:t>
            </a:r>
          </a:p>
        </p:txBody>
      </p:sp>
    </p:spTree>
    <p:extLst>
      <p:ext uri="{BB962C8B-B14F-4D97-AF65-F5344CB8AC3E}">
        <p14:creationId xmlns:p14="http://schemas.microsoft.com/office/powerpoint/2010/main" val="1571938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a:extLst>
            <a:ext uri="{FF2B5EF4-FFF2-40B4-BE49-F238E27FC236}">
              <a16:creationId xmlns:a16="http://schemas.microsoft.com/office/drawing/2014/main" id="{47E44D33-3658-8014-611B-F64DE3EF4BDF}"/>
            </a:ext>
          </a:extLst>
        </p:cNvPr>
        <p:cNvGrpSpPr/>
        <p:nvPr/>
      </p:nvGrpSpPr>
      <p:grpSpPr>
        <a:xfrm>
          <a:off x="0" y="0"/>
          <a:ext cx="0" cy="0"/>
          <a:chOff x="0" y="0"/>
          <a:chExt cx="0" cy="0"/>
        </a:xfrm>
      </p:grpSpPr>
      <p:sp>
        <p:nvSpPr>
          <p:cNvPr id="209" name="Google Shape;209;p36">
            <a:extLst>
              <a:ext uri="{FF2B5EF4-FFF2-40B4-BE49-F238E27FC236}">
                <a16:creationId xmlns:a16="http://schemas.microsoft.com/office/drawing/2014/main" id="{759BB060-2FF4-53DC-A06F-EAE5BA11C8B7}"/>
              </a:ext>
            </a:extLst>
          </p:cNvPr>
          <p:cNvSpPr txBox="1">
            <a:spLocks noGrp="1"/>
          </p:cNvSpPr>
          <p:nvPr>
            <p:ph type="title"/>
          </p:nvPr>
        </p:nvSpPr>
        <p:spPr>
          <a:xfrm>
            <a:off x="128133" y="-214486"/>
            <a:ext cx="9481804" cy="1991698"/>
          </a:xfrm>
          <a:prstGeom prst="rect">
            <a:avLst/>
          </a:prstGeom>
        </p:spPr>
        <p:txBody>
          <a:bodyPr spcFirstLastPara="1" wrap="square" lIns="91425" tIns="91425" rIns="91425" bIns="91425" anchor="t" anchorCtr="0">
            <a:noAutofit/>
          </a:bodyPr>
          <a:lstStyle/>
          <a:p>
            <a:pPr algn="l"/>
            <a:br>
              <a:rPr lang="en-US" sz="2400" dirty="0">
                <a:latin typeface="微軟正黑體" panose="020B0604030504040204" pitchFamily="34" charset="-120"/>
                <a:ea typeface="微軟正黑體" panose="020B0604030504040204" pitchFamily="34" charset="-120"/>
              </a:rPr>
            </a:br>
            <a:r>
              <a:rPr lang="en" altLang="zh-TW" sz="2000" dirty="0">
                <a:solidFill>
                  <a:srgbClr val="0066CC"/>
                </a:solidFill>
                <a:latin typeface="微軟正黑體" panose="020B0604030504040204" pitchFamily="34" charset="-120"/>
                <a:ea typeface="微軟正黑體" panose="020B0604030504040204" pitchFamily="34" charset="-120"/>
              </a:rPr>
              <a:t>Services for Street Sleepers e.g.  Salvation Army Street Sleepers Services</a:t>
            </a:r>
            <a:br>
              <a:rPr lang="en-US" sz="2400" dirty="0">
                <a:latin typeface="微軟正黑體" panose="020B0604030504040204" pitchFamily="34" charset="-120"/>
                <a:ea typeface="微軟正黑體" panose="020B0604030504040204" pitchFamily="34" charset="-120"/>
              </a:rPr>
            </a:br>
            <a:br>
              <a:rPr lang="en-US" sz="2400" dirty="0">
                <a:latin typeface="微軟正黑體" panose="020B0604030504040204" pitchFamily="34" charset="-120"/>
                <a:ea typeface="微軟正黑體" panose="020B0604030504040204" pitchFamily="34" charset="-120"/>
              </a:rPr>
            </a:br>
            <a:br>
              <a:rPr lang="en-US" sz="2400" dirty="0">
                <a:latin typeface="微軟正黑體" panose="020B0604030504040204" pitchFamily="34" charset="-120"/>
                <a:ea typeface="微軟正黑體" panose="020B0604030504040204" pitchFamily="34" charset="-120"/>
              </a:rPr>
            </a:br>
            <a:br>
              <a:rPr lang="en-US" sz="2400" dirty="0">
                <a:latin typeface="微軟正黑體" panose="020B0604030504040204" pitchFamily="34" charset="-120"/>
                <a:ea typeface="微軟正黑體" panose="020B0604030504040204" pitchFamily="34" charset="-120"/>
              </a:rPr>
            </a:br>
            <a:r>
              <a:rPr lang="en-US" sz="2000" dirty="0">
                <a:latin typeface="微軟正黑體" panose="020B0604030504040204" pitchFamily="34" charset="-120"/>
                <a:ea typeface="微軟正黑體" panose="020B0604030504040204" pitchFamily="34" charset="-120"/>
              </a:rPr>
              <a:t>Service Hours</a:t>
            </a:r>
            <a:br>
              <a:rPr lang="en-US" sz="2000" dirty="0">
                <a:latin typeface="微軟正黑體" panose="020B0604030504040204" pitchFamily="34" charset="-120"/>
                <a:ea typeface="微軟正黑體" panose="020B0604030504040204" pitchFamily="34" charset="-120"/>
              </a:rPr>
            </a:br>
            <a:r>
              <a:rPr lang="en-US" sz="2000" b="0" dirty="0">
                <a:latin typeface="微軟正黑體" panose="020B0604030504040204" pitchFamily="34" charset="-120"/>
                <a:ea typeface="微軟正黑體" panose="020B0604030504040204" pitchFamily="34" charset="-120"/>
              </a:rPr>
              <a:t>Mon – Fri 10:00 am – 6:00 pm </a:t>
            </a:r>
            <a:br>
              <a:rPr lang="en-US" sz="2000" b="0" dirty="0">
                <a:latin typeface="微軟正黑體" panose="020B0604030504040204" pitchFamily="34" charset="-120"/>
                <a:ea typeface="微軟正黑體" panose="020B0604030504040204" pitchFamily="34" charset="-120"/>
              </a:rPr>
            </a:br>
            <a:r>
              <a:rPr lang="en-US" sz="2000" b="0" dirty="0">
                <a:latin typeface="微軟正黑體" panose="020B0604030504040204" pitchFamily="34" charset="-120"/>
                <a:ea typeface="微軟正黑體" panose="020B0604030504040204" pitchFamily="34" charset="-120"/>
              </a:rPr>
              <a:t>Sat: 10:00 am – 5:00 pm </a:t>
            </a:r>
            <a:br>
              <a:rPr lang="en-US" sz="2000" dirty="0">
                <a:latin typeface="微軟正黑體" panose="020B0604030504040204" pitchFamily="34" charset="-120"/>
                <a:ea typeface="微軟正黑體" panose="020B0604030504040204" pitchFamily="34" charset="-120"/>
              </a:rPr>
            </a:br>
            <a:br>
              <a:rPr lang="en-US" sz="2000" dirty="0">
                <a:latin typeface="微軟正黑體" panose="020B0604030504040204" pitchFamily="34" charset="-120"/>
                <a:ea typeface="微軟正黑體" panose="020B0604030504040204" pitchFamily="34" charset="-120"/>
              </a:rPr>
            </a:br>
            <a:r>
              <a:rPr lang="en-US" altLang="zh-TW" sz="2000" dirty="0">
                <a:latin typeface="微軟正黑體" panose="020B0604030504040204" pitchFamily="34" charset="-120"/>
                <a:ea typeface="微軟正黑體" panose="020B0604030504040204" pitchFamily="34" charset="-120"/>
              </a:rPr>
              <a:t>Outreach Services Hours</a:t>
            </a:r>
            <a:br>
              <a:rPr lang="en-US" sz="2000" dirty="0">
                <a:latin typeface="微軟正黑體" panose="020B0604030504040204" pitchFamily="34" charset="-120"/>
                <a:ea typeface="微軟正黑體" panose="020B0604030504040204" pitchFamily="34" charset="-120"/>
              </a:rPr>
            </a:br>
            <a:r>
              <a:rPr lang="en-US" sz="2000" b="0" dirty="0">
                <a:latin typeface="微軟正黑體" panose="020B0604030504040204" pitchFamily="34" charset="-120"/>
                <a:ea typeface="微軟正黑體" panose="020B0604030504040204" pitchFamily="34" charset="-120"/>
              </a:rPr>
              <a:t>6:00 pm – 10:00 pm (some weekdays)</a:t>
            </a:r>
            <a:br>
              <a:rPr lang="en-US" sz="2000" dirty="0">
                <a:latin typeface="微軟正黑體" panose="020B0604030504040204" pitchFamily="34" charset="-120"/>
                <a:ea typeface="微軟正黑體" panose="020B0604030504040204" pitchFamily="34" charset="-120"/>
              </a:rPr>
            </a:br>
            <a:br>
              <a:rPr lang="en-US" sz="2000" dirty="0">
                <a:latin typeface="微軟正黑體" panose="020B0604030504040204" pitchFamily="34" charset="-120"/>
                <a:ea typeface="微軟正黑體" panose="020B0604030504040204" pitchFamily="34" charset="-120"/>
              </a:rPr>
            </a:br>
            <a:br>
              <a:rPr lang="en-US" sz="2000" dirty="0">
                <a:latin typeface="微軟正黑體" panose="020B0604030504040204" pitchFamily="34" charset="-120"/>
                <a:ea typeface="微軟正黑體" panose="020B0604030504040204" pitchFamily="34" charset="-120"/>
              </a:rPr>
            </a:br>
            <a:r>
              <a:rPr lang="en-US" sz="2000" dirty="0">
                <a:solidFill>
                  <a:schemeClr val="bg2"/>
                </a:solidFill>
                <a:latin typeface="微軟正黑體" panose="020B0604030504040204" pitchFamily="34" charset="-120"/>
                <a:ea typeface="微軟正黑體" panose="020B0604030504040204" pitchFamily="34" charset="-120"/>
              </a:rPr>
              <a:t>Placement Work hours: Day and/or evening duties and /or Sat)</a:t>
            </a:r>
            <a:endParaRPr sz="2000" dirty="0">
              <a:solidFill>
                <a:schemeClr val="bg2"/>
              </a:solidFill>
              <a:latin typeface="微軟正黑體" panose="020B0604030504040204" pitchFamily="34" charset="-120"/>
              <a:ea typeface="微軟正黑體" panose="020B0604030504040204" pitchFamily="34" charset="-120"/>
            </a:endParaRPr>
          </a:p>
        </p:txBody>
      </p:sp>
      <p:sp>
        <p:nvSpPr>
          <p:cNvPr id="2" name="Google Shape;390;p51">
            <a:extLst>
              <a:ext uri="{FF2B5EF4-FFF2-40B4-BE49-F238E27FC236}">
                <a16:creationId xmlns:a16="http://schemas.microsoft.com/office/drawing/2014/main" id="{4B7CB59C-B40A-3EEA-128C-F78079EDF3C1}"/>
              </a:ext>
            </a:extLst>
          </p:cNvPr>
          <p:cNvSpPr txBox="1"/>
          <p:nvPr/>
        </p:nvSpPr>
        <p:spPr>
          <a:xfrm>
            <a:off x="2367643" y="4578350"/>
            <a:ext cx="6538175" cy="338524"/>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dirty="0">
                <a:solidFill>
                  <a:schemeClr val="accent1"/>
                </a:solidFill>
                <a:latin typeface="Oxygen Light"/>
                <a:ea typeface="Oxygen Light"/>
                <a:cs typeface="Oxygen Light"/>
                <a:sym typeface="Oxygen Light"/>
              </a:rPr>
              <a:t>https://salvationarmy.org.hk/our_story/street-sleeper-restarts-healthy-life/?lang=en</a:t>
            </a:r>
            <a:endParaRPr sz="1000" dirty="0">
              <a:solidFill>
                <a:schemeClr val="accent1"/>
              </a:solidFill>
              <a:latin typeface="Oxygen Light"/>
              <a:ea typeface="Oxygen Light"/>
              <a:cs typeface="Oxygen Light"/>
              <a:sym typeface="Oxygen Light"/>
            </a:endParaRPr>
          </a:p>
        </p:txBody>
      </p:sp>
    </p:spTree>
    <p:extLst>
      <p:ext uri="{BB962C8B-B14F-4D97-AF65-F5344CB8AC3E}">
        <p14:creationId xmlns:p14="http://schemas.microsoft.com/office/powerpoint/2010/main" val="1976300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52" title="Chart"/>
          <p:cNvPicPr preferRelativeResize="0"/>
          <p:nvPr/>
        </p:nvPicPr>
        <p:blipFill>
          <a:blip r:embed="rId3">
            <a:alphaModFix/>
            <a:duotone>
              <a:prstClr val="black"/>
              <a:srgbClr val="0066CC">
                <a:tint val="45000"/>
                <a:satMod val="400000"/>
              </a:srgbClr>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730724" y="1765075"/>
            <a:ext cx="3682551" cy="2277025"/>
          </a:xfrm>
          <a:prstGeom prst="rect">
            <a:avLst/>
          </a:prstGeom>
          <a:noFill/>
          <a:ln>
            <a:noFill/>
          </a:ln>
        </p:spPr>
      </p:pic>
      <p:sp>
        <p:nvSpPr>
          <p:cNvPr id="399" name="Google Shape;399;p52"/>
          <p:cNvSpPr txBox="1"/>
          <p:nvPr/>
        </p:nvSpPr>
        <p:spPr>
          <a:xfrm>
            <a:off x="5801650" y="889970"/>
            <a:ext cx="2912400" cy="3872330"/>
          </a:xfrm>
          <a:prstGeom prst="rect">
            <a:avLst/>
          </a:prstGeom>
          <a:noFill/>
          <a:ln>
            <a:noFill/>
          </a:ln>
        </p:spPr>
        <p:txBody>
          <a:bodyPr spcFirstLastPara="1" wrap="square" lIns="91425" tIns="91425" rIns="91425" bIns="91425" anchor="t" anchorCtr="0">
            <a:noAutofit/>
          </a:bodyPr>
          <a:lstStyle/>
          <a:p>
            <a:pPr algn="l">
              <a:lnSpc>
                <a:spcPct val="150000"/>
              </a:lnSpc>
            </a:pPr>
            <a:r>
              <a:rPr lang="en-US" altLang="zh-HK" i="0" dirty="0">
                <a:solidFill>
                  <a:schemeClr val="bg2"/>
                </a:solidFill>
                <a:effectLst/>
                <a:latin typeface="Oxygen" panose="02000503000000000000" pitchFamily="2" charset="0"/>
                <a:ea typeface="微軟正黑體" panose="020B0604030504040204" pitchFamily="34" charset="-120"/>
              </a:rPr>
              <a:t>Services </a:t>
            </a:r>
          </a:p>
          <a:p>
            <a:pPr marL="285750" indent="-285750" algn="l">
              <a:buFont typeface="Arial" panose="020B0604020202020204" pitchFamily="34" charset="0"/>
              <a:buChar char="•"/>
            </a:pPr>
            <a:r>
              <a:rPr lang="en-US" altLang="zh-HK" sz="1200" i="0" dirty="0">
                <a:solidFill>
                  <a:schemeClr val="bg2"/>
                </a:solidFill>
                <a:effectLst/>
                <a:latin typeface="Oxygen" panose="02000503000000000000" pitchFamily="2" charset="0"/>
                <a:ea typeface="微軟正黑體" panose="020B0604030504040204" pitchFamily="34" charset="-120"/>
              </a:rPr>
              <a:t>Counsel</a:t>
            </a:r>
            <a:r>
              <a:rPr lang="en-US" altLang="zh-HK" sz="1200" dirty="0">
                <a:solidFill>
                  <a:schemeClr val="bg2"/>
                </a:solidFill>
                <a:latin typeface="Oxygen" panose="02000503000000000000" pitchFamily="2" charset="0"/>
                <a:ea typeface="微軟正黑體" panose="020B0604030504040204" pitchFamily="34" charset="-120"/>
              </a:rPr>
              <a:t>ling Services</a:t>
            </a:r>
          </a:p>
          <a:p>
            <a:pPr marL="285750" indent="-285750" algn="l">
              <a:buFont typeface="Arial" panose="020B0604020202020204" pitchFamily="34" charset="0"/>
              <a:buChar char="•"/>
            </a:pPr>
            <a:r>
              <a:rPr lang="en-US" altLang="zh-HK" sz="1200" dirty="0">
                <a:solidFill>
                  <a:schemeClr val="bg2"/>
                </a:solidFill>
                <a:latin typeface="Oxygen" panose="02000503000000000000" pitchFamily="2" charset="0"/>
                <a:ea typeface="微軟正黑體" panose="020B0604030504040204" pitchFamily="34" charset="-120"/>
              </a:rPr>
              <a:t>Employment Services</a:t>
            </a:r>
          </a:p>
          <a:p>
            <a:pPr marL="285750" indent="-285750" algn="l">
              <a:buFont typeface="Arial" panose="020B0604020202020204" pitchFamily="34" charset="0"/>
              <a:buChar char="•"/>
            </a:pPr>
            <a:r>
              <a:rPr lang="en-US" altLang="zh-HK" sz="1200" i="0" dirty="0">
                <a:solidFill>
                  <a:schemeClr val="bg2"/>
                </a:solidFill>
                <a:effectLst/>
                <a:latin typeface="Oxygen" panose="02000503000000000000" pitchFamily="2" charset="0"/>
                <a:ea typeface="微軟正黑體" panose="020B0604030504040204" pitchFamily="34" charset="-120"/>
              </a:rPr>
              <a:t>Family Enrichment Services</a:t>
            </a:r>
          </a:p>
          <a:p>
            <a:pPr marL="285750" indent="-285750" algn="l">
              <a:buFont typeface="Arial" panose="020B0604020202020204" pitchFamily="34" charset="0"/>
              <a:buChar char="•"/>
            </a:pPr>
            <a:r>
              <a:rPr lang="en-US" altLang="zh-HK" sz="1200" dirty="0">
                <a:solidFill>
                  <a:schemeClr val="bg2"/>
                </a:solidFill>
                <a:latin typeface="Oxygen" panose="02000503000000000000" pitchFamily="2" charset="0"/>
                <a:ea typeface="微軟正黑體" panose="020B0604030504040204" pitchFamily="34" charset="-120"/>
              </a:rPr>
              <a:t>Community Network Services</a:t>
            </a:r>
          </a:p>
          <a:p>
            <a:pPr marL="285750" indent="-285750" algn="l">
              <a:buFont typeface="Arial" panose="020B0604020202020204" pitchFamily="34" charset="0"/>
              <a:buChar char="•"/>
            </a:pPr>
            <a:r>
              <a:rPr lang="en-US" altLang="zh-HK" sz="1200" i="0" dirty="0">
                <a:solidFill>
                  <a:schemeClr val="bg2"/>
                </a:solidFill>
                <a:effectLst/>
                <a:latin typeface="Oxygen" panose="02000503000000000000" pitchFamily="2" charset="0"/>
                <a:ea typeface="微軟正黑體" panose="020B0604030504040204" pitchFamily="34" charset="-120"/>
              </a:rPr>
              <a:t>Volunteer Services</a:t>
            </a:r>
          </a:p>
          <a:p>
            <a:pPr marL="285750" indent="-285750" algn="l">
              <a:buFont typeface="Arial" panose="020B0604020202020204" pitchFamily="34" charset="0"/>
              <a:buChar char="•"/>
            </a:pPr>
            <a:r>
              <a:rPr lang="en-US" altLang="zh-HK" sz="1200" dirty="0">
                <a:solidFill>
                  <a:schemeClr val="bg2"/>
                </a:solidFill>
                <a:latin typeface="Oxygen" panose="02000503000000000000" pitchFamily="2" charset="0"/>
                <a:ea typeface="微軟正黑體" panose="020B0604030504040204" pitchFamily="34" charset="-120"/>
              </a:rPr>
              <a:t>Support Services for Newly-Arrived Children &amp; Children with Special Education Needs</a:t>
            </a:r>
          </a:p>
          <a:p>
            <a:pPr marL="285750" indent="-285750" algn="l">
              <a:buFont typeface="Arial" panose="020B0604020202020204" pitchFamily="34" charset="0"/>
              <a:buChar char="•"/>
            </a:pPr>
            <a:endParaRPr lang="en-US" altLang="zh-HK" sz="1200" i="0" dirty="0">
              <a:solidFill>
                <a:schemeClr val="bg2"/>
              </a:solidFill>
              <a:effectLst/>
              <a:latin typeface="Oxygen" panose="02000503000000000000" pitchFamily="2" charset="0"/>
              <a:ea typeface="微軟正黑體" panose="020B0604030504040204" pitchFamily="34" charset="-120"/>
            </a:endParaRPr>
          </a:p>
          <a:p>
            <a:pPr marL="285750" indent="-285750" algn="l">
              <a:buFont typeface="Arial" panose="020B0604020202020204" pitchFamily="34" charset="0"/>
              <a:buChar char="•"/>
            </a:pPr>
            <a:r>
              <a:rPr lang="en-US" altLang="zh-HK" sz="1000" b="0" i="0" dirty="0">
                <a:solidFill>
                  <a:schemeClr val="bg2"/>
                </a:solidFill>
                <a:effectLst/>
                <a:latin typeface="Oxygen" panose="02000503000000000000" pitchFamily="2" charset="0"/>
              </a:rPr>
              <a:t>Office Hour:</a:t>
            </a:r>
            <a:br>
              <a:rPr lang="en-US" altLang="zh-HK" sz="1000" dirty="0">
                <a:solidFill>
                  <a:schemeClr val="bg2"/>
                </a:solidFill>
                <a:latin typeface="Oxygen" panose="02000503000000000000" pitchFamily="2" charset="0"/>
              </a:rPr>
            </a:br>
            <a:r>
              <a:rPr lang="en-US" altLang="zh-HK" sz="1000" b="0" i="0" dirty="0">
                <a:solidFill>
                  <a:schemeClr val="bg2"/>
                </a:solidFill>
                <a:effectLst/>
                <a:latin typeface="Oxygen" panose="02000503000000000000" pitchFamily="2" charset="0"/>
              </a:rPr>
              <a:t>Monday to Friday,</a:t>
            </a:r>
            <a:br>
              <a:rPr lang="en-US" altLang="zh-HK" sz="1000" dirty="0">
                <a:solidFill>
                  <a:schemeClr val="bg2"/>
                </a:solidFill>
                <a:latin typeface="Oxygen" panose="02000503000000000000" pitchFamily="2" charset="0"/>
              </a:rPr>
            </a:br>
            <a:r>
              <a:rPr lang="en-US" altLang="zh-HK" sz="1000" b="0" i="0" dirty="0">
                <a:solidFill>
                  <a:schemeClr val="bg2"/>
                </a:solidFill>
                <a:effectLst/>
                <a:latin typeface="Oxygen" panose="02000503000000000000" pitchFamily="2" charset="0"/>
              </a:rPr>
              <a:t>10:00 AM to 1:00 PM.</a:t>
            </a:r>
            <a:br>
              <a:rPr lang="en-US" altLang="zh-HK" sz="1000" dirty="0">
                <a:solidFill>
                  <a:schemeClr val="bg2"/>
                </a:solidFill>
                <a:latin typeface="Oxygen" panose="02000503000000000000" pitchFamily="2" charset="0"/>
              </a:rPr>
            </a:br>
            <a:r>
              <a:rPr lang="en-US" altLang="zh-HK" sz="1000" b="0" i="0" dirty="0">
                <a:solidFill>
                  <a:schemeClr val="bg2"/>
                </a:solidFill>
                <a:effectLst/>
                <a:latin typeface="Oxygen" panose="02000503000000000000" pitchFamily="2" charset="0"/>
              </a:rPr>
              <a:t>2:00 PM to 6:00 PM</a:t>
            </a:r>
          </a:p>
          <a:p>
            <a:pPr marL="285750" indent="-285750" algn="l">
              <a:buFont typeface="Arial" panose="020B0604020202020204" pitchFamily="34" charset="0"/>
              <a:buChar char="•"/>
            </a:pPr>
            <a:endParaRPr lang="en-US" altLang="zh-HK" sz="1000" dirty="0">
              <a:solidFill>
                <a:schemeClr val="bg2"/>
              </a:solidFill>
              <a:latin typeface="Oxygen" panose="02000503000000000000" pitchFamily="2" charset="0"/>
            </a:endParaRPr>
          </a:p>
          <a:p>
            <a:pPr marL="285750" indent="-285750" algn="l">
              <a:buFont typeface="Arial" panose="020B0604020202020204" pitchFamily="34" charset="0"/>
              <a:buChar char="•"/>
            </a:pPr>
            <a:r>
              <a:rPr lang="en-US" altLang="zh-HK" sz="1000" b="0" i="0" dirty="0">
                <a:solidFill>
                  <a:schemeClr val="bg2"/>
                </a:solidFill>
                <a:effectLst/>
                <a:latin typeface="Oxygen" panose="02000503000000000000" pitchFamily="2" charset="0"/>
              </a:rPr>
              <a:t>Opening hours are subject to scheduled activities :</a:t>
            </a:r>
            <a:br>
              <a:rPr lang="en-US" altLang="zh-HK" sz="1000" dirty="0">
                <a:solidFill>
                  <a:schemeClr val="bg2"/>
                </a:solidFill>
                <a:latin typeface="Oxygen" panose="02000503000000000000" pitchFamily="2" charset="0"/>
              </a:rPr>
            </a:br>
            <a:r>
              <a:rPr lang="en-US" altLang="zh-HK" sz="1000" b="0" i="0" dirty="0">
                <a:solidFill>
                  <a:schemeClr val="bg2"/>
                </a:solidFill>
                <a:effectLst/>
                <a:latin typeface="Oxygen" panose="02000503000000000000" pitchFamily="2" charset="0"/>
              </a:rPr>
              <a:t>Friday</a:t>
            </a:r>
            <a:r>
              <a:rPr lang="en-US" altLang="zh-HK" sz="1000" dirty="0">
                <a:solidFill>
                  <a:schemeClr val="bg2"/>
                </a:solidFill>
                <a:latin typeface="Oxygen" panose="02000503000000000000" pitchFamily="2" charset="0"/>
              </a:rPr>
              <a:t> </a:t>
            </a:r>
            <a:r>
              <a:rPr lang="en-US" altLang="zh-HK" sz="1000" b="0" i="0" dirty="0">
                <a:solidFill>
                  <a:schemeClr val="bg2"/>
                </a:solidFill>
                <a:effectLst/>
                <a:latin typeface="Oxygen" panose="02000503000000000000" pitchFamily="2" charset="0"/>
              </a:rPr>
              <a:t>7:00 PM to 10:00PM</a:t>
            </a:r>
            <a:br>
              <a:rPr lang="en-US" altLang="zh-HK" sz="1000" dirty="0">
                <a:solidFill>
                  <a:schemeClr val="bg2"/>
                </a:solidFill>
                <a:latin typeface="Oxygen" panose="02000503000000000000" pitchFamily="2" charset="0"/>
              </a:rPr>
            </a:br>
            <a:r>
              <a:rPr lang="en-US" altLang="zh-HK" sz="1000" b="0" i="0" dirty="0">
                <a:solidFill>
                  <a:schemeClr val="bg2"/>
                </a:solidFill>
                <a:effectLst/>
                <a:latin typeface="Oxygen" panose="02000503000000000000" pitchFamily="2" charset="0"/>
              </a:rPr>
              <a:t>Saturday</a:t>
            </a:r>
            <a:br>
              <a:rPr lang="en-US" altLang="zh-HK" sz="1000" dirty="0">
                <a:solidFill>
                  <a:schemeClr val="bg2"/>
                </a:solidFill>
                <a:latin typeface="Oxygen" panose="02000503000000000000" pitchFamily="2" charset="0"/>
              </a:rPr>
            </a:br>
            <a:r>
              <a:rPr lang="en-US" altLang="zh-HK" sz="1000" b="0" i="0" dirty="0">
                <a:solidFill>
                  <a:schemeClr val="bg2"/>
                </a:solidFill>
                <a:effectLst/>
                <a:latin typeface="Oxygen" panose="02000503000000000000" pitchFamily="2" charset="0"/>
              </a:rPr>
              <a:t>10:00 AM to 1:00 PM</a:t>
            </a:r>
            <a:br>
              <a:rPr lang="en-US" altLang="zh-HK" sz="1000" dirty="0">
                <a:solidFill>
                  <a:schemeClr val="bg2"/>
                </a:solidFill>
                <a:latin typeface="Oxygen" panose="02000503000000000000" pitchFamily="2" charset="0"/>
              </a:rPr>
            </a:br>
            <a:r>
              <a:rPr lang="en-US" altLang="zh-HK" sz="1000" b="0" i="0" dirty="0">
                <a:solidFill>
                  <a:schemeClr val="bg2"/>
                </a:solidFill>
                <a:effectLst/>
                <a:latin typeface="Oxygen" panose="02000503000000000000" pitchFamily="2" charset="0"/>
              </a:rPr>
              <a:t>2:00 PM to 6:00 PM</a:t>
            </a:r>
          </a:p>
          <a:p>
            <a:pPr marL="285750" indent="-285750" algn="l">
              <a:buFont typeface="Arial" panose="020B0604020202020204" pitchFamily="34" charset="0"/>
              <a:buChar char="•"/>
            </a:pPr>
            <a:endParaRPr lang="en-US" altLang="zh-HK" sz="1200" dirty="0">
              <a:solidFill>
                <a:schemeClr val="bg2"/>
              </a:solidFill>
              <a:latin typeface="Oxygen" panose="02000503000000000000" pitchFamily="2" charset="0"/>
              <a:ea typeface="微軟正黑體" panose="020B0604030504040204" pitchFamily="34" charset="-120"/>
            </a:endParaRPr>
          </a:p>
          <a:p>
            <a:pPr algn="l">
              <a:lnSpc>
                <a:spcPct val="150000"/>
              </a:lnSpc>
            </a:pPr>
            <a:endParaRPr lang="en-US" altLang="zh-HK" sz="1200" b="1" i="0" dirty="0">
              <a:solidFill>
                <a:schemeClr val="bg2"/>
              </a:solidFill>
              <a:effectLst/>
              <a:latin typeface="Oxygen" panose="02000503000000000000" pitchFamily="2" charset="0"/>
              <a:ea typeface="微軟正黑體" panose="020B0604030504040204" pitchFamily="34" charset="-120"/>
            </a:endParaRPr>
          </a:p>
          <a:p>
            <a:pPr algn="l">
              <a:lnSpc>
                <a:spcPct val="150000"/>
              </a:lnSpc>
            </a:pPr>
            <a:endParaRPr lang="en-US" altLang="zh-HK" b="1" i="0" dirty="0">
              <a:solidFill>
                <a:schemeClr val="bg2"/>
              </a:solidFill>
              <a:effectLst/>
              <a:latin typeface="Oxygen" panose="02000503000000000000" pitchFamily="2" charset="0"/>
              <a:ea typeface="微軟正黑體" panose="020B0604030504040204" pitchFamily="34" charset="-120"/>
            </a:endParaRPr>
          </a:p>
        </p:txBody>
      </p:sp>
      <p:sp>
        <p:nvSpPr>
          <p:cNvPr id="400" name="Google Shape;400;p52"/>
          <p:cNvSpPr txBox="1"/>
          <p:nvPr/>
        </p:nvSpPr>
        <p:spPr>
          <a:xfrm>
            <a:off x="429949" y="1101400"/>
            <a:ext cx="2912400" cy="3750927"/>
          </a:xfrm>
          <a:prstGeom prst="rect">
            <a:avLst/>
          </a:prstGeom>
          <a:noFill/>
          <a:ln>
            <a:noFill/>
          </a:ln>
        </p:spPr>
        <p:txBody>
          <a:bodyPr spcFirstLastPara="1" wrap="square" lIns="91425" tIns="91425" rIns="91425" bIns="91425" anchor="t" anchorCtr="0">
            <a:noAutofit/>
          </a:bodyPr>
          <a:lstStyle/>
          <a:p>
            <a:pPr algn="l"/>
            <a:r>
              <a:rPr lang="en-US" altLang="zh-HK" sz="1600" b="1" i="0" dirty="0">
                <a:solidFill>
                  <a:schemeClr val="bg2"/>
                </a:solidFill>
                <a:effectLst/>
                <a:latin typeface="Oxygen" panose="02000503000000000000" pitchFamily="2" charset="0"/>
                <a:ea typeface="微軟正黑體" panose="020B0604030504040204" pitchFamily="34" charset="-120"/>
              </a:rPr>
              <a:t>Objectives</a:t>
            </a:r>
          </a:p>
          <a:p>
            <a:pPr marL="285750" indent="-285750" algn="l">
              <a:buFont typeface="Arial" panose="020B0604020202020204" pitchFamily="34" charset="0"/>
              <a:buChar char="•"/>
            </a:pPr>
            <a:r>
              <a:rPr lang="en-US" altLang="zh-HK" sz="1200" b="0" i="0" dirty="0">
                <a:solidFill>
                  <a:schemeClr val="bg2"/>
                </a:solidFill>
                <a:effectLst/>
                <a:latin typeface="Oxygen" panose="02000503000000000000" pitchFamily="2" charset="0"/>
              </a:rPr>
              <a:t>Providing services to support underprivileged and grassroots families. </a:t>
            </a:r>
          </a:p>
          <a:p>
            <a:pPr marL="285750" indent="-285750" algn="l">
              <a:buFont typeface="Arial" panose="020B0604020202020204" pitchFamily="34" charset="0"/>
              <a:buChar char="•"/>
            </a:pPr>
            <a:r>
              <a:rPr lang="en-US" altLang="zh-HK" sz="1200" b="0" i="0" dirty="0">
                <a:solidFill>
                  <a:schemeClr val="bg2"/>
                </a:solidFill>
                <a:effectLst/>
                <a:latin typeface="Oxygen" panose="02000503000000000000" pitchFamily="2" charset="0"/>
              </a:rPr>
              <a:t>Reaching out to our Target Groups in Kwai Chung and responding to their needs professionally.</a:t>
            </a:r>
          </a:p>
          <a:p>
            <a:pPr marL="285750" indent="-285750" algn="l">
              <a:buFont typeface="Arial" panose="020B0604020202020204" pitchFamily="34" charset="0"/>
              <a:buChar char="•"/>
            </a:pPr>
            <a:endParaRPr lang="en-US" altLang="zh-HK" dirty="0">
              <a:solidFill>
                <a:schemeClr val="bg2"/>
              </a:solidFill>
              <a:latin typeface="Oxygen" panose="02000503000000000000" pitchFamily="2" charset="0"/>
              <a:ea typeface="微軟正黑體" panose="020B0604030504040204" pitchFamily="34" charset="-120"/>
            </a:endParaRPr>
          </a:p>
          <a:p>
            <a:r>
              <a:rPr lang="en-US" altLang="zh-HK" sz="1600" b="1" dirty="0">
                <a:solidFill>
                  <a:schemeClr val="bg2"/>
                </a:solidFill>
                <a:latin typeface="Oxygen" panose="02000503000000000000" pitchFamily="2" charset="0"/>
                <a:ea typeface="微軟正黑體" panose="020B0604030504040204" pitchFamily="34" charset="-120"/>
              </a:rPr>
              <a:t>Target users</a:t>
            </a:r>
          </a:p>
          <a:p>
            <a:pPr marL="171450" indent="-171450" algn="l">
              <a:buFont typeface="Arial" panose="020B0604020202020204" pitchFamily="34" charset="0"/>
              <a:buChar char="•"/>
            </a:pPr>
            <a:r>
              <a:rPr lang="en-US" altLang="zh-HK" sz="1200" b="0" i="0" dirty="0">
                <a:solidFill>
                  <a:schemeClr val="bg2"/>
                </a:solidFill>
                <a:effectLst/>
                <a:latin typeface="Oxygen" panose="02000503000000000000" pitchFamily="2" charset="0"/>
              </a:rPr>
              <a:t>Underprivileged and grassroots families living in Kwai Tsing (including new arrivals, single-parent families, low-income individuals, and those receiving Comprehensive Social Security Assistance).</a:t>
            </a:r>
            <a:endParaRPr lang="en-US" altLang="zh-HK" sz="1200" b="1" i="0" dirty="0">
              <a:solidFill>
                <a:schemeClr val="bg2"/>
              </a:solidFill>
              <a:effectLst/>
              <a:latin typeface="Oxygen" panose="02000503000000000000" pitchFamily="2" charset="0"/>
              <a:ea typeface="微軟正黑體" panose="020B0604030504040204" pitchFamily="34" charset="-120"/>
            </a:endParaRPr>
          </a:p>
          <a:p>
            <a:pPr marL="285750" indent="-285750" algn="l">
              <a:buFont typeface="Arial" panose="020B0604020202020204" pitchFamily="34" charset="0"/>
              <a:buChar char="•"/>
            </a:pPr>
            <a:endParaRPr lang="en-US" altLang="zh-HK" sz="800" i="0" dirty="0">
              <a:solidFill>
                <a:schemeClr val="bg2"/>
              </a:solidFill>
              <a:effectLst/>
              <a:latin typeface="Oxygen" panose="02000503000000000000" pitchFamily="2" charset="0"/>
              <a:ea typeface="微軟正黑體" panose="020B0604030504040204" pitchFamily="34" charset="-120"/>
            </a:endParaRPr>
          </a:p>
          <a:p>
            <a:pPr algn="l"/>
            <a:endParaRPr lang="en-US" altLang="zh-HK" sz="1400" i="0" dirty="0">
              <a:solidFill>
                <a:schemeClr val="bg2"/>
              </a:solidFill>
              <a:effectLst/>
              <a:latin typeface="Oxygen" panose="02000503000000000000" pitchFamily="2" charset="0"/>
              <a:ea typeface="微軟正黑體" panose="020B0604030504040204" pitchFamily="34" charset="-120"/>
            </a:endParaRPr>
          </a:p>
          <a:p>
            <a:pPr marL="285750" indent="-285750" algn="l">
              <a:buFont typeface="Arial" panose="020B0604020202020204" pitchFamily="34" charset="0"/>
              <a:buChar char="•"/>
            </a:pPr>
            <a:endParaRPr lang="en-US" altLang="zh-HK" b="0" i="0" dirty="0">
              <a:solidFill>
                <a:schemeClr val="bg2"/>
              </a:solidFill>
              <a:effectLst/>
              <a:latin typeface="Oxygen" panose="02000503000000000000" pitchFamily="2" charset="0"/>
              <a:ea typeface="微軟正黑體" panose="020B0604030504040204" pitchFamily="34" charset="-120"/>
            </a:endParaRPr>
          </a:p>
          <a:p>
            <a:pPr algn="l"/>
            <a:endParaRPr lang="en-US" altLang="zh-HK" sz="1200" dirty="0">
              <a:solidFill>
                <a:schemeClr val="bg2"/>
              </a:solidFill>
              <a:latin typeface="Oxygen" panose="02000503000000000000" pitchFamily="2" charset="0"/>
              <a:ea typeface="微軟正黑體" panose="020B0604030504040204" pitchFamily="34" charset="-120"/>
            </a:endParaRPr>
          </a:p>
        </p:txBody>
      </p:sp>
      <p:cxnSp>
        <p:nvCxnSpPr>
          <p:cNvPr id="401" name="Google Shape;401;p52"/>
          <p:cNvCxnSpPr/>
          <p:nvPr/>
        </p:nvCxnSpPr>
        <p:spPr>
          <a:xfrm rot="10800000" flipH="1">
            <a:off x="3038600" y="2665325"/>
            <a:ext cx="607500" cy="220200"/>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402" name="Google Shape;402;p52"/>
          <p:cNvCxnSpPr/>
          <p:nvPr/>
        </p:nvCxnSpPr>
        <p:spPr>
          <a:xfrm rot="10800000" flipH="1">
            <a:off x="5474975" y="2687738"/>
            <a:ext cx="803100" cy="282600"/>
          </a:xfrm>
          <a:prstGeom prst="bentConnector3">
            <a:avLst>
              <a:gd name="adj1" fmla="val 50000"/>
            </a:avLst>
          </a:prstGeom>
          <a:noFill/>
          <a:ln w="19050" cap="flat" cmpd="sng">
            <a:solidFill>
              <a:schemeClr val="lt2"/>
            </a:solidFill>
            <a:prstDash val="solid"/>
            <a:round/>
            <a:headEnd type="none" w="med" len="med"/>
            <a:tailEnd type="none" w="med" len="med"/>
          </a:ln>
        </p:spPr>
      </p:cxnSp>
      <p:sp>
        <p:nvSpPr>
          <p:cNvPr id="403" name="Google Shape;403;p52"/>
          <p:cNvSpPr txBox="1">
            <a:spLocks noGrp="1"/>
          </p:cNvSpPr>
          <p:nvPr>
            <p:ph type="title"/>
          </p:nvPr>
        </p:nvSpPr>
        <p:spPr>
          <a:xfrm>
            <a:off x="256309" y="169333"/>
            <a:ext cx="8541327" cy="78646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800" b="1" dirty="0">
                <a:solidFill>
                  <a:srgbClr val="0066CC"/>
                </a:solidFill>
                <a:latin typeface="+mn-lt"/>
              </a:rPr>
              <a:t>Services for Underprivileged Families (FSC) e.g. ELCHK LOGIN CLUB FOR NEW ARRIVALS</a:t>
            </a:r>
            <a:endParaRPr sz="1800" b="1" dirty="0">
              <a:solidFill>
                <a:srgbClr val="0066CC"/>
              </a:solidFill>
              <a:latin typeface="+mn-lt"/>
            </a:endParaRPr>
          </a:p>
        </p:txBody>
      </p:sp>
      <p:sp>
        <p:nvSpPr>
          <p:cNvPr id="3" name="TextBox 2">
            <a:extLst>
              <a:ext uri="{FF2B5EF4-FFF2-40B4-BE49-F238E27FC236}">
                <a16:creationId xmlns:a16="http://schemas.microsoft.com/office/drawing/2014/main" id="{EAD93E82-5453-E55F-79F6-0163BA0DCF1B}"/>
              </a:ext>
            </a:extLst>
          </p:cNvPr>
          <p:cNvSpPr txBox="1"/>
          <p:nvPr/>
        </p:nvSpPr>
        <p:spPr>
          <a:xfrm>
            <a:off x="5576454" y="4845371"/>
            <a:ext cx="4572000" cy="215444"/>
          </a:xfrm>
          <a:prstGeom prst="rect">
            <a:avLst/>
          </a:prstGeom>
          <a:noFill/>
        </p:spPr>
        <p:txBody>
          <a:bodyPr wrap="square">
            <a:spAutoFit/>
          </a:bodyPr>
          <a:lstStyle/>
          <a:p>
            <a:pPr algn="l"/>
            <a:r>
              <a:rPr lang="en-US" altLang="zh-HK" sz="800" i="0" dirty="0">
                <a:solidFill>
                  <a:schemeClr val="bg2"/>
                </a:solidFill>
                <a:effectLst/>
                <a:latin typeface="+mj-lt"/>
                <a:ea typeface="微軟正黑體" panose="020B0604030504040204" pitchFamily="34" charset="-120"/>
              </a:rPr>
              <a:t>https://service.elchk.org.hk/eng/unit_service5.php?center=48#overview</a:t>
            </a:r>
          </a:p>
        </p:txBody>
      </p:sp>
    </p:spTree>
    <p:extLst>
      <p:ext uri="{BB962C8B-B14F-4D97-AF65-F5344CB8AC3E}">
        <p14:creationId xmlns:p14="http://schemas.microsoft.com/office/powerpoint/2010/main" val="2768920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3"/>
          <p:cNvSpPr txBox="1">
            <a:spLocks noGrp="1"/>
          </p:cNvSpPr>
          <p:nvPr>
            <p:ph type="title"/>
          </p:nvPr>
        </p:nvSpPr>
        <p:spPr>
          <a:xfrm>
            <a:off x="120327" y="1107750"/>
            <a:ext cx="3592800" cy="97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dirty="0">
                <a:solidFill>
                  <a:srgbClr val="0066CC"/>
                </a:solidFill>
                <a:latin typeface="+mn-lt"/>
              </a:rPr>
              <a:t>FAMILY</a:t>
            </a:r>
            <a:endParaRPr sz="6000" dirty="0">
              <a:solidFill>
                <a:srgbClr val="0066CC"/>
              </a:solidFill>
              <a:latin typeface="+mn-lt"/>
            </a:endParaRPr>
          </a:p>
        </p:txBody>
      </p:sp>
      <p:sp>
        <p:nvSpPr>
          <p:cNvPr id="170" name="Google Shape;170;p33"/>
          <p:cNvSpPr txBox="1">
            <a:spLocks noGrp="1"/>
          </p:cNvSpPr>
          <p:nvPr>
            <p:ph type="subTitle" idx="1"/>
          </p:nvPr>
        </p:nvSpPr>
        <p:spPr>
          <a:xfrm>
            <a:off x="404586" y="2251254"/>
            <a:ext cx="6354600" cy="12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dirty="0"/>
              <a:t>Provide an intimate environment in which physical care, mutual support and emotional security are normally available to foster the development of children into healthy and responsible members of society.</a:t>
            </a:r>
            <a:endParaRPr sz="2200" dirty="0"/>
          </a:p>
        </p:txBody>
      </p:sp>
      <p:sp>
        <p:nvSpPr>
          <p:cNvPr id="171" name="Google Shape;171;p33"/>
          <p:cNvSpPr txBox="1"/>
          <p:nvPr/>
        </p:nvSpPr>
        <p:spPr>
          <a:xfrm>
            <a:off x="-959673" y="4446032"/>
            <a:ext cx="4672800" cy="338700"/>
          </a:xfrm>
          <a:prstGeom prst="rect">
            <a:avLst/>
          </a:prstGeom>
          <a:noFill/>
          <a:ln>
            <a:noFill/>
          </a:ln>
        </p:spPr>
        <p:txBody>
          <a:bodyPr spcFirstLastPara="1" wrap="square" lIns="91425" tIns="91425" rIns="91425" bIns="91425" anchor="t" anchorCtr="0">
            <a:spAutoFit/>
          </a:bodyPr>
          <a:lstStyle/>
          <a:p>
            <a:pPr lvl="0" algn="r">
              <a:spcBef>
                <a:spcPts val="0"/>
              </a:spcBef>
              <a:spcAft>
                <a:spcPts val="0"/>
              </a:spcAft>
            </a:pPr>
            <a:r>
              <a:rPr lang="en-US" altLang="zh-HK" sz="1000" dirty="0">
                <a:solidFill>
                  <a:schemeClr val="accent1"/>
                </a:solidFill>
                <a:latin typeface="Oxygen Light"/>
                <a:ea typeface="Oxygen Light"/>
                <a:cs typeface="Oxygen Light"/>
                <a:sym typeface="Oxygen Light"/>
              </a:rPr>
              <a:t>https://www.swd.gov.hk/en/pubsvc/family/cat_family/</a:t>
            </a:r>
          </a:p>
        </p:txBody>
      </p:sp>
      <p:pic>
        <p:nvPicPr>
          <p:cNvPr id="3" name="Google Shape;142;p17">
            <a:extLst>
              <a:ext uri="{FF2B5EF4-FFF2-40B4-BE49-F238E27FC236}">
                <a16:creationId xmlns:a16="http://schemas.microsoft.com/office/drawing/2014/main" id="{CA15947C-2323-D2D9-50A2-5417542AEBBE}"/>
              </a:ext>
            </a:extLst>
          </p:cNvPr>
          <p:cNvPicPr preferRelativeResize="0"/>
          <p:nvPr/>
        </p:nvPicPr>
        <p:blipFill>
          <a:blip r:embed="rId3">
            <a:alphaModFix/>
          </a:blip>
          <a:stretch>
            <a:fillRect/>
          </a:stretch>
        </p:blipFill>
        <p:spPr>
          <a:xfrm>
            <a:off x="5305851" y="1269676"/>
            <a:ext cx="3925512" cy="38738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1"/>
          <p:cNvSpPr txBox="1">
            <a:spLocks noGrp="1"/>
          </p:cNvSpPr>
          <p:nvPr>
            <p:ph type="title"/>
          </p:nvPr>
        </p:nvSpPr>
        <p:spPr>
          <a:xfrm>
            <a:off x="498504" y="1091558"/>
            <a:ext cx="77175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mn-lt"/>
              </a:rPr>
              <a:t>Objectives</a:t>
            </a:r>
            <a:endParaRPr dirty="0">
              <a:latin typeface="+mn-lt"/>
            </a:endParaRPr>
          </a:p>
        </p:txBody>
      </p:sp>
      <p:sp>
        <p:nvSpPr>
          <p:cNvPr id="283" name="Google Shape;283;p41"/>
          <p:cNvSpPr/>
          <p:nvPr/>
        </p:nvSpPr>
        <p:spPr>
          <a:xfrm rot="-5400000">
            <a:off x="1994863" y="2035775"/>
            <a:ext cx="1254900" cy="2129400"/>
          </a:xfrm>
          <a:prstGeom prst="round2SameRect">
            <a:avLst>
              <a:gd name="adj1" fmla="val 48204"/>
              <a:gd name="adj2" fmla="val 14845"/>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41"/>
          <p:cNvSpPr txBox="1"/>
          <p:nvPr/>
        </p:nvSpPr>
        <p:spPr>
          <a:xfrm>
            <a:off x="1557625" y="3721750"/>
            <a:ext cx="2716500" cy="13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500" dirty="0">
                <a:solidFill>
                  <a:schemeClr val="dk1"/>
                </a:solidFill>
                <a:latin typeface="Oxygen"/>
                <a:ea typeface="Oxygen"/>
                <a:cs typeface="Oxygen"/>
                <a:sym typeface="Oxygen"/>
              </a:rPr>
              <a:t>Assist spouses/cohabitants who are/have been harmed in domestic violence and their family members to restore normal functioning</a:t>
            </a:r>
            <a:endParaRPr sz="1500" dirty="0">
              <a:solidFill>
                <a:schemeClr val="dk1"/>
              </a:solidFill>
              <a:latin typeface="Oxygen"/>
              <a:ea typeface="Oxygen"/>
              <a:cs typeface="Oxygen"/>
              <a:sym typeface="Oxygen"/>
            </a:endParaRPr>
          </a:p>
        </p:txBody>
      </p:sp>
      <p:sp>
        <p:nvSpPr>
          <p:cNvPr id="285" name="Google Shape;285;p41"/>
          <p:cNvSpPr txBox="1"/>
          <p:nvPr/>
        </p:nvSpPr>
        <p:spPr>
          <a:xfrm>
            <a:off x="5655975" y="2968225"/>
            <a:ext cx="2918400" cy="98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500" dirty="0">
                <a:solidFill>
                  <a:schemeClr val="bg2">
                    <a:lumMod val="50000"/>
                  </a:schemeClr>
                </a:solidFill>
                <a:latin typeface="Oxygen"/>
                <a:ea typeface="Oxygen"/>
                <a:cs typeface="Oxygen"/>
                <a:sym typeface="Oxygen"/>
              </a:rPr>
              <a:t>Safeguard the interests of children being affected by custody / guardianship disputes and referred by the Courts</a:t>
            </a:r>
            <a:endParaRPr sz="1500" dirty="0">
              <a:solidFill>
                <a:schemeClr val="bg2">
                  <a:lumMod val="50000"/>
                </a:schemeClr>
              </a:solidFill>
              <a:latin typeface="Oxygen"/>
              <a:ea typeface="Oxygen"/>
              <a:cs typeface="Oxygen"/>
              <a:sym typeface="Oxygen"/>
            </a:endParaRPr>
          </a:p>
        </p:txBody>
      </p:sp>
      <p:sp>
        <p:nvSpPr>
          <p:cNvPr id="286" name="Google Shape;286;p41"/>
          <p:cNvSpPr txBox="1"/>
          <p:nvPr/>
        </p:nvSpPr>
        <p:spPr>
          <a:xfrm>
            <a:off x="3567425" y="1281675"/>
            <a:ext cx="1936800" cy="5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dirty="0">
                <a:solidFill>
                  <a:schemeClr val="dk1"/>
                </a:solidFill>
                <a:latin typeface="Oxygen"/>
                <a:ea typeface="Oxygen"/>
                <a:cs typeface="Oxygen"/>
                <a:sym typeface="Oxygen"/>
              </a:rPr>
              <a:t>Protect children who are/have been harmed/maltreated</a:t>
            </a:r>
            <a:endParaRPr sz="1500" dirty="0">
              <a:solidFill>
                <a:schemeClr val="dk1"/>
              </a:solidFill>
              <a:latin typeface="Oxygen"/>
              <a:ea typeface="Oxygen"/>
              <a:cs typeface="Oxygen"/>
              <a:sym typeface="Oxygen"/>
            </a:endParaRPr>
          </a:p>
          <a:p>
            <a:pPr marL="0" lvl="0" indent="0" algn="r" rtl="0">
              <a:spcBef>
                <a:spcPts val="1600"/>
              </a:spcBef>
              <a:spcAft>
                <a:spcPts val="1600"/>
              </a:spcAft>
              <a:buNone/>
            </a:pPr>
            <a:endParaRPr sz="1500" dirty="0">
              <a:solidFill>
                <a:schemeClr val="dk1"/>
              </a:solidFill>
              <a:latin typeface="Oxygen"/>
              <a:ea typeface="Oxygen"/>
              <a:cs typeface="Oxygen"/>
              <a:sym typeface="Oxygen"/>
            </a:endParaRPr>
          </a:p>
        </p:txBody>
      </p:sp>
      <p:sp>
        <p:nvSpPr>
          <p:cNvPr id="287" name="Google Shape;287;p41"/>
          <p:cNvSpPr txBox="1"/>
          <p:nvPr/>
        </p:nvSpPr>
        <p:spPr>
          <a:xfrm>
            <a:off x="2024299" y="2753713"/>
            <a:ext cx="1356300" cy="6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8FAFB"/>
                </a:solidFill>
                <a:latin typeface="Poiret One"/>
                <a:ea typeface="Poiret One"/>
                <a:cs typeface="Poiret One"/>
                <a:sym typeface="Poiret One"/>
              </a:rPr>
              <a:t>01</a:t>
            </a:r>
            <a:endParaRPr sz="2600">
              <a:solidFill>
                <a:srgbClr val="F8FAFB"/>
              </a:solidFill>
              <a:latin typeface="Poiret One"/>
              <a:ea typeface="Poiret One"/>
              <a:cs typeface="Poiret One"/>
              <a:sym typeface="Poiret One"/>
            </a:endParaRPr>
          </a:p>
        </p:txBody>
      </p:sp>
      <p:sp>
        <p:nvSpPr>
          <p:cNvPr id="288" name="Google Shape;288;p41"/>
          <p:cNvSpPr/>
          <p:nvPr/>
        </p:nvSpPr>
        <p:spPr>
          <a:xfrm>
            <a:off x="3491230" y="2136043"/>
            <a:ext cx="2152500" cy="1254900"/>
          </a:xfrm>
          <a:prstGeom prst="roundRect">
            <a:avLst>
              <a:gd name="adj" fmla="val 16667"/>
            </a:avLst>
          </a:prstGeom>
          <a:solidFill>
            <a:srgbClr val="0066CC"/>
          </a:solidFill>
          <a:ln>
            <a:solidFill>
              <a:srgbClr val="0066CC"/>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89;p41"/>
          <p:cNvSpPr txBox="1"/>
          <p:nvPr/>
        </p:nvSpPr>
        <p:spPr>
          <a:xfrm>
            <a:off x="3889283" y="2416730"/>
            <a:ext cx="1356300" cy="6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8FAFB"/>
                </a:solidFill>
                <a:latin typeface="Poiret One"/>
                <a:ea typeface="Poiret One"/>
                <a:cs typeface="Poiret One"/>
                <a:sym typeface="Poiret One"/>
              </a:rPr>
              <a:t>02</a:t>
            </a:r>
            <a:endParaRPr sz="2600">
              <a:solidFill>
                <a:srgbClr val="F8FAFB"/>
              </a:solidFill>
              <a:latin typeface="Poiret One"/>
              <a:ea typeface="Poiret One"/>
              <a:cs typeface="Poiret One"/>
              <a:sym typeface="Poiret One"/>
            </a:endParaRPr>
          </a:p>
        </p:txBody>
      </p:sp>
      <p:sp>
        <p:nvSpPr>
          <p:cNvPr id="290" name="Google Shape;290;p41"/>
          <p:cNvSpPr/>
          <p:nvPr/>
        </p:nvSpPr>
        <p:spPr>
          <a:xfrm>
            <a:off x="5433887" y="1713325"/>
            <a:ext cx="2152500" cy="1254900"/>
          </a:xfrm>
          <a:prstGeom prst="roundRect">
            <a:avLst>
              <a:gd name="adj" fmla="val 16667"/>
            </a:avLst>
          </a:prstGeom>
          <a:solidFill>
            <a:srgbClr val="0000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41"/>
          <p:cNvSpPr txBox="1"/>
          <p:nvPr/>
        </p:nvSpPr>
        <p:spPr>
          <a:xfrm>
            <a:off x="5831935" y="1983959"/>
            <a:ext cx="1356300" cy="6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8FAFB"/>
                </a:solidFill>
                <a:latin typeface="Poiret One"/>
                <a:ea typeface="Poiret One"/>
                <a:cs typeface="Poiret One"/>
                <a:sym typeface="Poiret One"/>
              </a:rPr>
              <a:t>03</a:t>
            </a:r>
            <a:endParaRPr sz="2600">
              <a:solidFill>
                <a:srgbClr val="F8FAFB"/>
              </a:solidFill>
              <a:latin typeface="Poiret One"/>
              <a:ea typeface="Poiret One"/>
              <a:cs typeface="Poiret One"/>
              <a:sym typeface="Poiret One"/>
            </a:endParaRPr>
          </a:p>
        </p:txBody>
      </p:sp>
      <p:sp>
        <p:nvSpPr>
          <p:cNvPr id="3" name="TextBox 2">
            <a:extLst>
              <a:ext uri="{FF2B5EF4-FFF2-40B4-BE49-F238E27FC236}">
                <a16:creationId xmlns:a16="http://schemas.microsoft.com/office/drawing/2014/main" id="{986DCFEE-989F-1ED3-88EA-B013826CE384}"/>
              </a:ext>
            </a:extLst>
          </p:cNvPr>
          <p:cNvSpPr txBox="1"/>
          <p:nvPr/>
        </p:nvSpPr>
        <p:spPr>
          <a:xfrm>
            <a:off x="336313" y="142984"/>
            <a:ext cx="7803232" cy="707886"/>
          </a:xfrm>
          <a:prstGeom prst="rect">
            <a:avLst/>
          </a:prstGeom>
          <a:noFill/>
        </p:spPr>
        <p:txBody>
          <a:bodyPr wrap="square">
            <a:spAutoFit/>
          </a:bodyPr>
          <a:lstStyle/>
          <a:p>
            <a:r>
              <a:rPr lang="en" sz="2000" b="1" dirty="0">
                <a:solidFill>
                  <a:srgbClr val="0066CC"/>
                </a:solidFill>
                <a:latin typeface="+mn-lt"/>
              </a:rPr>
              <a:t>Family and Child Protective Services (FCPSU) (CISC)</a:t>
            </a:r>
            <a:br>
              <a:rPr lang="en" sz="2000" b="1" dirty="0">
                <a:solidFill>
                  <a:srgbClr val="0066CC"/>
                </a:solidFill>
                <a:latin typeface="+mn-lt"/>
              </a:rPr>
            </a:br>
            <a:endParaRPr lang="en-HK" sz="2000" b="1" dirty="0"/>
          </a:p>
        </p:txBody>
      </p:sp>
      <p:sp>
        <p:nvSpPr>
          <p:cNvPr id="2" name="Google Shape;298;p42">
            <a:extLst>
              <a:ext uri="{FF2B5EF4-FFF2-40B4-BE49-F238E27FC236}">
                <a16:creationId xmlns:a16="http://schemas.microsoft.com/office/drawing/2014/main" id="{EB7BB27E-80C4-8D46-6D83-52E22AFE5359}"/>
              </a:ext>
            </a:extLst>
          </p:cNvPr>
          <p:cNvSpPr txBox="1"/>
          <p:nvPr/>
        </p:nvSpPr>
        <p:spPr>
          <a:xfrm>
            <a:off x="3459650" y="4859550"/>
            <a:ext cx="55467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dirty="0">
                <a:solidFill>
                  <a:schemeClr val="accent1"/>
                </a:solidFill>
                <a:latin typeface="Oxygen Light"/>
                <a:ea typeface="Oxygen Light"/>
                <a:cs typeface="Oxygen Light"/>
                <a:sym typeface="Oxygen Light"/>
              </a:rPr>
              <a:t>https://www.swd.gov.hk/en/pubsvc/family/cat_familyandc/</a:t>
            </a:r>
            <a:endParaRPr sz="1000" dirty="0">
              <a:solidFill>
                <a:schemeClr val="accent1"/>
              </a:solidFill>
              <a:latin typeface="Oxygen Light"/>
              <a:ea typeface="Oxygen Light"/>
              <a:cs typeface="Oxygen Light"/>
              <a:sym typeface="Oxygen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7" name="Google Shape;297;p42"/>
          <p:cNvSpPr txBox="1">
            <a:spLocks noGrp="1"/>
          </p:cNvSpPr>
          <p:nvPr>
            <p:ph type="title"/>
          </p:nvPr>
        </p:nvSpPr>
        <p:spPr>
          <a:xfrm>
            <a:off x="332319" y="48000"/>
            <a:ext cx="8229859"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rgbClr val="0066CC"/>
                </a:solidFill>
                <a:latin typeface="+mn-lt"/>
              </a:rPr>
              <a:t>Family and Child Protective Services (FCPSU) (CISC)</a:t>
            </a:r>
            <a:endParaRPr sz="2000" dirty="0">
              <a:solidFill>
                <a:srgbClr val="0066CC"/>
              </a:solidFill>
              <a:latin typeface="+mn-lt"/>
            </a:endParaRPr>
          </a:p>
        </p:txBody>
      </p:sp>
      <p:sp>
        <p:nvSpPr>
          <p:cNvPr id="296" name="Google Shape;296;p42"/>
          <p:cNvSpPr txBox="1">
            <a:spLocks noGrp="1"/>
          </p:cNvSpPr>
          <p:nvPr>
            <p:ph type="subTitle" idx="1"/>
          </p:nvPr>
        </p:nvSpPr>
        <p:spPr>
          <a:xfrm>
            <a:off x="713278" y="1287000"/>
            <a:ext cx="7848900" cy="32358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accent1"/>
              </a:buClr>
              <a:buSzPts val="2000"/>
              <a:buChar char="●"/>
            </a:pPr>
            <a:r>
              <a:rPr lang="en" sz="2000" b="1" dirty="0">
                <a:solidFill>
                  <a:schemeClr val="tx2"/>
                </a:solidFill>
                <a:latin typeface="Oxygen" panose="02000503000000000000" pitchFamily="2" charset="0"/>
              </a:rPr>
              <a:t>Direct Services</a:t>
            </a:r>
            <a:endParaRPr sz="2000" b="1" dirty="0">
              <a:solidFill>
                <a:schemeClr val="tx2"/>
              </a:solidFill>
              <a:latin typeface="Oxygen" panose="02000503000000000000" pitchFamily="2" charset="0"/>
            </a:endParaRPr>
          </a:p>
          <a:p>
            <a:pPr marL="914400" lvl="1" indent="-355600" algn="l" rtl="0">
              <a:lnSpc>
                <a:spcPct val="115000"/>
              </a:lnSpc>
              <a:spcBef>
                <a:spcPts val="0"/>
              </a:spcBef>
              <a:spcAft>
                <a:spcPts val="0"/>
              </a:spcAft>
              <a:buClr>
                <a:schemeClr val="accent1"/>
              </a:buClr>
              <a:buSzPts val="2000"/>
              <a:buChar char="○"/>
            </a:pPr>
            <a:r>
              <a:rPr lang="en" sz="2000" dirty="0">
                <a:solidFill>
                  <a:schemeClr val="tx2"/>
                </a:solidFill>
                <a:latin typeface="Oxygen" panose="02000503000000000000" pitchFamily="2" charset="0"/>
              </a:rPr>
              <a:t>Outreaching, investigation, early intervention, statutory protection, casework and group work services.  </a:t>
            </a:r>
          </a:p>
          <a:p>
            <a:pPr marL="558800" lvl="1" indent="0" algn="l" rtl="0">
              <a:lnSpc>
                <a:spcPct val="115000"/>
              </a:lnSpc>
              <a:spcBef>
                <a:spcPts val="0"/>
              </a:spcBef>
              <a:spcAft>
                <a:spcPts val="0"/>
              </a:spcAft>
              <a:buClr>
                <a:schemeClr val="accent1"/>
              </a:buClr>
              <a:buSzPts val="2000"/>
            </a:pPr>
            <a:endParaRPr sz="2000" dirty="0">
              <a:solidFill>
                <a:schemeClr val="tx2"/>
              </a:solidFill>
              <a:latin typeface="Oxygen" panose="02000503000000000000" pitchFamily="2" charset="0"/>
            </a:endParaRPr>
          </a:p>
          <a:p>
            <a:pPr marL="457200" lvl="0" indent="-355600" algn="l" rtl="0">
              <a:lnSpc>
                <a:spcPct val="115000"/>
              </a:lnSpc>
              <a:spcBef>
                <a:spcPts val="0"/>
              </a:spcBef>
              <a:spcAft>
                <a:spcPts val="0"/>
              </a:spcAft>
              <a:buClr>
                <a:schemeClr val="accent1"/>
              </a:buClr>
              <a:buSzPts val="2000"/>
              <a:buChar char="●"/>
            </a:pPr>
            <a:r>
              <a:rPr lang="en" sz="2000" dirty="0">
                <a:solidFill>
                  <a:schemeClr val="tx2"/>
                </a:solidFill>
                <a:latin typeface="Oxygen" panose="02000503000000000000" pitchFamily="2" charset="0"/>
              </a:rPr>
              <a:t>Supportive services including clinical psychological services, child care services, residential child care services, residential services for victims of domestic violence and family aide service.</a:t>
            </a:r>
            <a:endParaRPr sz="2000" dirty="0">
              <a:solidFill>
                <a:schemeClr val="tx2"/>
              </a:solidFill>
              <a:latin typeface="Oxygen" panose="02000503000000000000" pitchFamily="2" charset="0"/>
            </a:endParaRPr>
          </a:p>
          <a:p>
            <a:pPr marL="0" lvl="0" indent="0" algn="l" rtl="0">
              <a:spcBef>
                <a:spcPts val="1600"/>
              </a:spcBef>
              <a:spcAft>
                <a:spcPts val="1600"/>
              </a:spcAft>
              <a:buNone/>
            </a:pPr>
            <a:endParaRPr sz="2000" dirty="0">
              <a:solidFill>
                <a:schemeClr val="tx2"/>
              </a:solidFill>
              <a:latin typeface="Oxygen" panose="02000503000000000000" pitchFamily="2" charset="0"/>
            </a:endParaRPr>
          </a:p>
        </p:txBody>
      </p:sp>
      <p:sp>
        <p:nvSpPr>
          <p:cNvPr id="298" name="Google Shape;298;p42"/>
          <p:cNvSpPr txBox="1"/>
          <p:nvPr/>
        </p:nvSpPr>
        <p:spPr>
          <a:xfrm>
            <a:off x="3459650" y="4859550"/>
            <a:ext cx="55467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dirty="0">
                <a:solidFill>
                  <a:schemeClr val="accent1"/>
                </a:solidFill>
                <a:latin typeface="Oxygen Light"/>
                <a:ea typeface="Oxygen Light"/>
                <a:cs typeface="Oxygen Light"/>
                <a:sym typeface="Oxygen Light"/>
              </a:rPr>
              <a:t>https://www.swd.gov.hk/en/pubsvc/family/cat_familyandc/</a:t>
            </a:r>
            <a:r>
              <a:rPr lang="en" sz="1000" dirty="0">
                <a:solidFill>
                  <a:schemeClr val="accent1"/>
                </a:solidFill>
                <a:latin typeface="Oxygen Light"/>
                <a:ea typeface="Oxygen Light"/>
                <a:cs typeface="Oxygen Light"/>
                <a:sym typeface="Oxygen Light"/>
              </a:rPr>
              <a:t>/</a:t>
            </a:r>
            <a:endParaRPr sz="1000" dirty="0">
              <a:solidFill>
                <a:schemeClr val="accent1"/>
              </a:solidFill>
              <a:latin typeface="Oxygen Light"/>
              <a:ea typeface="Oxygen Light"/>
              <a:cs typeface="Oxygen Light"/>
              <a:sym typeface="Oxygen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43"/>
          <p:cNvSpPr txBox="1">
            <a:spLocks noGrp="1"/>
          </p:cNvSpPr>
          <p:nvPr>
            <p:ph type="title"/>
          </p:nvPr>
        </p:nvSpPr>
        <p:spPr>
          <a:xfrm>
            <a:off x="222429" y="178623"/>
            <a:ext cx="4763089"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rgbClr val="0066CC"/>
                </a:solidFill>
                <a:latin typeface="+mn-lt"/>
              </a:rPr>
              <a:t>Family and Child Protective Services Unit (FCPSU) (CISC)</a:t>
            </a:r>
            <a:endParaRPr sz="2000" dirty="0">
              <a:solidFill>
                <a:srgbClr val="0066CC"/>
              </a:solidFill>
              <a:latin typeface="+mn-lt"/>
            </a:endParaRPr>
          </a:p>
        </p:txBody>
      </p:sp>
      <p:sp>
        <p:nvSpPr>
          <p:cNvPr id="303" name="Google Shape;303;p43"/>
          <p:cNvSpPr txBox="1">
            <a:spLocks noGrp="1"/>
          </p:cNvSpPr>
          <p:nvPr>
            <p:ph type="subTitle" idx="1"/>
          </p:nvPr>
        </p:nvSpPr>
        <p:spPr>
          <a:xfrm>
            <a:off x="311408" y="1361407"/>
            <a:ext cx="5413784" cy="32358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accent1"/>
              </a:buClr>
              <a:buSzPts val="2000"/>
              <a:buChar char="●"/>
            </a:pPr>
            <a:r>
              <a:rPr lang="en" sz="2000" dirty="0">
                <a:solidFill>
                  <a:schemeClr val="tx2"/>
                </a:solidFill>
              </a:rPr>
              <a:t>A multi-disciplinary approach is adopted in the handling cases of child protection and domestic violence.  </a:t>
            </a:r>
            <a:endParaRPr sz="2000" dirty="0">
              <a:solidFill>
                <a:schemeClr val="tx2"/>
              </a:solidFill>
            </a:endParaRPr>
          </a:p>
          <a:p>
            <a:pPr marL="457200" lvl="0" indent="-355600" algn="l" rtl="0">
              <a:lnSpc>
                <a:spcPct val="115000"/>
              </a:lnSpc>
              <a:spcBef>
                <a:spcPts val="0"/>
              </a:spcBef>
              <a:spcAft>
                <a:spcPts val="0"/>
              </a:spcAft>
              <a:buClr>
                <a:schemeClr val="accent1"/>
              </a:buClr>
              <a:buSzPts val="2000"/>
              <a:buChar char="●"/>
            </a:pPr>
            <a:r>
              <a:rPr lang="en" sz="2000" dirty="0">
                <a:solidFill>
                  <a:schemeClr val="tx2"/>
                </a:solidFill>
              </a:rPr>
              <a:t>Work with the Police for joint investigation. </a:t>
            </a:r>
            <a:endParaRPr sz="2000" dirty="0">
              <a:solidFill>
                <a:schemeClr val="tx2"/>
              </a:solidFill>
            </a:endParaRPr>
          </a:p>
          <a:p>
            <a:pPr marL="457200" lvl="0" indent="-355600" algn="l" rtl="0">
              <a:lnSpc>
                <a:spcPct val="115000"/>
              </a:lnSpc>
              <a:spcBef>
                <a:spcPts val="0"/>
              </a:spcBef>
              <a:spcAft>
                <a:spcPts val="0"/>
              </a:spcAft>
              <a:buClr>
                <a:schemeClr val="accent1"/>
              </a:buClr>
              <a:buSzPts val="2000"/>
              <a:buChar char="●"/>
            </a:pPr>
            <a:r>
              <a:rPr lang="en" sz="2000" dirty="0">
                <a:solidFill>
                  <a:schemeClr val="tx2"/>
                </a:solidFill>
              </a:rPr>
              <a:t>Launch Public education programmes to arouse public attention.</a:t>
            </a:r>
          </a:p>
          <a:p>
            <a:pPr marL="457200" lvl="0" indent="-355600" algn="l" rtl="0">
              <a:lnSpc>
                <a:spcPct val="115000"/>
              </a:lnSpc>
              <a:spcBef>
                <a:spcPts val="0"/>
              </a:spcBef>
              <a:spcAft>
                <a:spcPts val="0"/>
              </a:spcAft>
              <a:buClr>
                <a:schemeClr val="accent1"/>
              </a:buClr>
              <a:buSzPts val="2000"/>
              <a:buChar char="●"/>
            </a:pPr>
            <a:r>
              <a:rPr lang="en" sz="2000" dirty="0">
                <a:solidFill>
                  <a:schemeClr val="tx2"/>
                </a:solidFill>
              </a:rPr>
              <a:t>Students would be handling DV, IPV, and child welfare related cases.</a:t>
            </a:r>
            <a:endParaRPr sz="2000" dirty="0">
              <a:solidFill>
                <a:schemeClr val="tx2"/>
              </a:solidFill>
            </a:endParaRPr>
          </a:p>
          <a:p>
            <a:pPr marL="0" lvl="0" indent="0" algn="l" rtl="0">
              <a:spcBef>
                <a:spcPts val="1600"/>
              </a:spcBef>
              <a:spcAft>
                <a:spcPts val="1600"/>
              </a:spcAft>
              <a:buNone/>
            </a:pPr>
            <a:endParaRPr dirty="0">
              <a:solidFill>
                <a:schemeClr val="accent1"/>
              </a:solidFill>
            </a:endParaRPr>
          </a:p>
        </p:txBody>
      </p:sp>
      <p:pic>
        <p:nvPicPr>
          <p:cNvPr id="3" name="Google Shape;157;p18">
            <a:extLst>
              <a:ext uri="{FF2B5EF4-FFF2-40B4-BE49-F238E27FC236}">
                <a16:creationId xmlns:a16="http://schemas.microsoft.com/office/drawing/2014/main" id="{08CCF5B5-A69B-6EDE-C88E-31ADC882FF9E}"/>
              </a:ext>
            </a:extLst>
          </p:cNvPr>
          <p:cNvPicPr preferRelativeResize="0"/>
          <p:nvPr/>
        </p:nvPicPr>
        <p:blipFill>
          <a:blip r:embed="rId3">
            <a:alphaModFix/>
          </a:blip>
          <a:stretch>
            <a:fillRect/>
          </a:stretch>
        </p:blipFill>
        <p:spPr>
          <a:xfrm>
            <a:off x="5894093" y="0"/>
            <a:ext cx="3249907" cy="5143500"/>
          </a:xfrm>
          <a:prstGeom prst="rect">
            <a:avLst/>
          </a:prstGeom>
          <a:noFill/>
          <a:ln>
            <a:noFill/>
          </a:ln>
        </p:spPr>
      </p:pic>
      <p:sp>
        <p:nvSpPr>
          <p:cNvPr id="2" name="Google Shape;298;p42">
            <a:extLst>
              <a:ext uri="{FF2B5EF4-FFF2-40B4-BE49-F238E27FC236}">
                <a16:creationId xmlns:a16="http://schemas.microsoft.com/office/drawing/2014/main" id="{D4A5E15C-6D84-8C9B-FE43-A6F60820CAEE}"/>
              </a:ext>
            </a:extLst>
          </p:cNvPr>
          <p:cNvSpPr txBox="1"/>
          <p:nvPr/>
        </p:nvSpPr>
        <p:spPr>
          <a:xfrm>
            <a:off x="-1898618" y="4772019"/>
            <a:ext cx="55467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dirty="0">
                <a:solidFill>
                  <a:schemeClr val="accent1"/>
                </a:solidFill>
                <a:latin typeface="Oxygen Light"/>
                <a:ea typeface="Oxygen Light"/>
                <a:cs typeface="Oxygen Light"/>
                <a:sym typeface="Oxygen Light"/>
              </a:rPr>
              <a:t>https://www.swd.gov.hk/en/pubsvc/family/cat_familyandc/</a:t>
            </a:r>
            <a:endParaRPr sz="1000" dirty="0">
              <a:solidFill>
                <a:schemeClr val="accent1"/>
              </a:solidFill>
              <a:latin typeface="Oxygen Light"/>
              <a:ea typeface="Oxygen Light"/>
              <a:cs typeface="Oxygen Light"/>
              <a:sym typeface="Oxygen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txBox="1">
            <a:spLocks noGrp="1"/>
          </p:cNvSpPr>
          <p:nvPr>
            <p:ph type="title"/>
          </p:nvPr>
        </p:nvSpPr>
        <p:spPr>
          <a:xfrm>
            <a:off x="1266600" y="63346"/>
            <a:ext cx="6610800" cy="16052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tLang="zh-HK" sz="1800" dirty="0">
                <a:solidFill>
                  <a:srgbClr val="0066CC"/>
                </a:solidFill>
                <a:latin typeface="+mn-lt"/>
              </a:rPr>
              <a:t>Family and Child Protective Services Unit (CISC) </a:t>
            </a:r>
            <a:br>
              <a:rPr lang="en" altLang="zh-HK" sz="1800" dirty="0">
                <a:solidFill>
                  <a:srgbClr val="0066CC"/>
                </a:solidFill>
                <a:latin typeface="+mn-lt"/>
              </a:rPr>
            </a:br>
            <a:br>
              <a:rPr lang="en" altLang="zh-HK" sz="2800" dirty="0">
                <a:latin typeface="+mn-lt"/>
              </a:rPr>
            </a:br>
            <a:br>
              <a:rPr lang="en" altLang="zh-HK" sz="2800" dirty="0">
                <a:latin typeface="+mn-lt"/>
              </a:rPr>
            </a:br>
            <a:br>
              <a:rPr lang="en" altLang="zh-HK" sz="2800" dirty="0">
                <a:latin typeface="+mn-lt"/>
              </a:rPr>
            </a:br>
            <a:r>
              <a:rPr lang="en-US" sz="2800" dirty="0">
                <a:latin typeface="+mn-lt"/>
              </a:rPr>
              <a:t>Opening Hours</a:t>
            </a:r>
            <a:endParaRPr sz="2800" dirty="0">
              <a:latin typeface="+mn-lt"/>
            </a:endParaRPr>
          </a:p>
        </p:txBody>
      </p:sp>
      <p:sp>
        <p:nvSpPr>
          <p:cNvPr id="210" name="Google Shape;210;p36"/>
          <p:cNvSpPr txBox="1">
            <a:spLocks noGrp="1"/>
          </p:cNvSpPr>
          <p:nvPr>
            <p:ph type="subTitle" idx="1"/>
          </p:nvPr>
        </p:nvSpPr>
        <p:spPr>
          <a:xfrm>
            <a:off x="1394700" y="1523166"/>
            <a:ext cx="6354600" cy="1536059"/>
          </a:xfrm>
          <a:prstGeom prst="rect">
            <a:avLst/>
          </a:prstGeom>
        </p:spPr>
        <p:txBody>
          <a:bodyPr spcFirstLastPara="1" wrap="square" lIns="91425" tIns="91425" rIns="91425" bIns="91425" anchor="t" anchorCtr="0">
            <a:noAutofit/>
          </a:bodyPr>
          <a:lstStyle/>
          <a:p>
            <a:pPr marL="0" lvl="0" indent="0">
              <a:spcBef>
                <a:spcPts val="1600"/>
              </a:spcBef>
              <a:spcAft>
                <a:spcPts val="1600"/>
              </a:spcAft>
            </a:pPr>
            <a:endParaRPr lang="en-US" sz="2400" dirty="0"/>
          </a:p>
          <a:p>
            <a:pPr marL="0" lvl="0" indent="0">
              <a:spcBef>
                <a:spcPts val="1600"/>
              </a:spcBef>
              <a:spcAft>
                <a:spcPts val="1600"/>
              </a:spcAft>
            </a:pPr>
            <a:r>
              <a:rPr lang="en-US" sz="2400" dirty="0"/>
              <a:t>Monday to Friday: 8:45 am to 5:15 pm Saturday : 9:00 am to 12:00 pm </a:t>
            </a:r>
          </a:p>
          <a:p>
            <a:pPr marL="0" indent="0">
              <a:spcBef>
                <a:spcPts val="1600"/>
              </a:spcBef>
              <a:spcAft>
                <a:spcPts val="1600"/>
              </a:spcAft>
            </a:pPr>
            <a:r>
              <a:rPr lang="en-US" altLang="zh-HK" sz="2400" b="1" dirty="0"/>
              <a:t>Only Consider Master Students.</a:t>
            </a:r>
          </a:p>
          <a:p>
            <a:pPr marL="0" lvl="0" indent="0">
              <a:spcBef>
                <a:spcPts val="1600"/>
              </a:spcBef>
              <a:spcAft>
                <a:spcPts val="1600"/>
              </a:spcAft>
            </a:pPr>
            <a:endParaRPr sz="2200" dirty="0"/>
          </a:p>
        </p:txBody>
      </p:sp>
      <p:sp>
        <p:nvSpPr>
          <p:cNvPr id="2" name="Google Shape;298;p42">
            <a:extLst>
              <a:ext uri="{FF2B5EF4-FFF2-40B4-BE49-F238E27FC236}">
                <a16:creationId xmlns:a16="http://schemas.microsoft.com/office/drawing/2014/main" id="{FEC29B94-26E4-1706-F322-F7D307BD63BB}"/>
              </a:ext>
            </a:extLst>
          </p:cNvPr>
          <p:cNvSpPr txBox="1"/>
          <p:nvPr/>
        </p:nvSpPr>
        <p:spPr>
          <a:xfrm>
            <a:off x="3517892" y="4741454"/>
            <a:ext cx="55467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dirty="0">
                <a:solidFill>
                  <a:schemeClr val="accent1"/>
                </a:solidFill>
                <a:latin typeface="Oxygen Light"/>
                <a:ea typeface="Oxygen Light"/>
                <a:cs typeface="Oxygen Light"/>
                <a:sym typeface="Oxygen Light"/>
              </a:rPr>
              <a:t>https://www.swd.gov.hk/en/pubsvc/family/cat_familyandc/</a:t>
            </a:r>
            <a:endParaRPr sz="1000" dirty="0">
              <a:solidFill>
                <a:schemeClr val="accent1"/>
              </a:solidFill>
              <a:latin typeface="Oxygen Light"/>
              <a:ea typeface="Oxygen Light"/>
              <a:cs typeface="Oxygen Light"/>
              <a:sym typeface="Oxygen Light"/>
            </a:endParaRPr>
          </a:p>
        </p:txBody>
      </p:sp>
    </p:spTree>
    <p:extLst>
      <p:ext uri="{BB962C8B-B14F-4D97-AF65-F5344CB8AC3E}">
        <p14:creationId xmlns:p14="http://schemas.microsoft.com/office/powerpoint/2010/main" val="2410914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9" name="Google Shape;319;p44"/>
          <p:cNvSpPr txBox="1">
            <a:spLocks noGrp="1"/>
          </p:cNvSpPr>
          <p:nvPr>
            <p:ph type="subTitle" idx="1"/>
          </p:nvPr>
        </p:nvSpPr>
        <p:spPr>
          <a:xfrm>
            <a:off x="241443" y="1767138"/>
            <a:ext cx="4163782" cy="1968900"/>
          </a:xfrm>
          <a:prstGeom prst="rect">
            <a:avLst/>
          </a:prstGeom>
        </p:spPr>
        <p:txBody>
          <a:bodyPr spcFirstLastPara="1" wrap="square" lIns="91425" tIns="91425" rIns="91425" bIns="91425" anchor="t" anchorCtr="0">
            <a:noAutofit/>
          </a:bodyPr>
          <a:lstStyle/>
          <a:p>
            <a:pPr marL="0" lvl="0" indent="0" algn="r" rtl="0">
              <a:lnSpc>
                <a:spcPct val="100000"/>
              </a:lnSpc>
              <a:spcBef>
                <a:spcPts val="1600"/>
              </a:spcBef>
              <a:spcAft>
                <a:spcPts val="0"/>
              </a:spcAft>
              <a:buNone/>
            </a:pPr>
            <a:endParaRPr lang="en-US" altLang="zh-HK" sz="900" dirty="0"/>
          </a:p>
          <a:p>
            <a:pPr marL="0" lvl="0" indent="0" algn="r" rtl="0">
              <a:lnSpc>
                <a:spcPct val="100000"/>
              </a:lnSpc>
              <a:spcBef>
                <a:spcPts val="1600"/>
              </a:spcBef>
              <a:spcAft>
                <a:spcPts val="0"/>
              </a:spcAft>
              <a:buNone/>
            </a:pPr>
            <a:endParaRPr sz="900" dirty="0"/>
          </a:p>
          <a:p>
            <a:pPr marL="0" lvl="0" indent="0" algn="r" rtl="0">
              <a:lnSpc>
                <a:spcPct val="100000"/>
              </a:lnSpc>
              <a:spcBef>
                <a:spcPts val="1600"/>
              </a:spcBef>
              <a:spcAft>
                <a:spcPts val="1600"/>
              </a:spcAft>
              <a:buNone/>
            </a:pPr>
            <a:endParaRPr dirty="0"/>
          </a:p>
        </p:txBody>
      </p:sp>
      <p:pic>
        <p:nvPicPr>
          <p:cNvPr id="311" name="Google Shape;311;p44"/>
          <p:cNvPicPr preferRelativeResize="0"/>
          <p:nvPr/>
        </p:nvPicPr>
        <p:blipFill rotWithShape="1">
          <a:blip r:embed="rId3">
            <a:alphaModFix/>
          </a:blip>
          <a:srcRect l="4178" r="4178"/>
          <a:stretch/>
        </p:blipFill>
        <p:spPr>
          <a:xfrm>
            <a:off x="5231824" y="1810328"/>
            <a:ext cx="3405651" cy="2086177"/>
          </a:xfrm>
          <a:prstGeom prst="rect">
            <a:avLst/>
          </a:prstGeom>
          <a:noFill/>
          <a:ln>
            <a:noFill/>
          </a:ln>
        </p:spPr>
      </p:pic>
      <p:grpSp>
        <p:nvGrpSpPr>
          <p:cNvPr id="312" name="Google Shape;312;p44"/>
          <p:cNvGrpSpPr/>
          <p:nvPr/>
        </p:nvGrpSpPr>
        <p:grpSpPr>
          <a:xfrm>
            <a:off x="5101119" y="1682756"/>
            <a:ext cx="3667492" cy="2797551"/>
            <a:chOff x="238125" y="1973675"/>
            <a:chExt cx="2558775" cy="1951825"/>
          </a:xfrm>
        </p:grpSpPr>
        <p:sp>
          <p:nvSpPr>
            <p:cNvPr id="313" name="Google Shape;313;p44"/>
            <p:cNvSpPr/>
            <p:nvPr/>
          </p:nvSpPr>
          <p:spPr>
            <a:xfrm>
              <a:off x="325550" y="2055000"/>
              <a:ext cx="2386075" cy="1459975"/>
            </a:xfrm>
            <a:custGeom>
              <a:avLst/>
              <a:gdLst/>
              <a:ahLst/>
              <a:cxnLst/>
              <a:rect l="l" t="t" r="r" b="b"/>
              <a:pathLst>
                <a:path w="95443" h="58399" extrusionOk="0">
                  <a:moveTo>
                    <a:pt x="94925" y="516"/>
                  </a:moveTo>
                  <a:lnTo>
                    <a:pt x="94925" y="57881"/>
                  </a:lnTo>
                  <a:lnTo>
                    <a:pt x="518" y="57881"/>
                  </a:lnTo>
                  <a:lnTo>
                    <a:pt x="518" y="516"/>
                  </a:lnTo>
                  <a:close/>
                  <a:moveTo>
                    <a:pt x="260" y="0"/>
                  </a:moveTo>
                  <a:cubicBezTo>
                    <a:pt x="118" y="0"/>
                    <a:pt x="1" y="115"/>
                    <a:pt x="1" y="259"/>
                  </a:cubicBezTo>
                  <a:lnTo>
                    <a:pt x="1" y="58140"/>
                  </a:lnTo>
                  <a:cubicBezTo>
                    <a:pt x="1" y="58282"/>
                    <a:pt x="118" y="58399"/>
                    <a:pt x="260" y="58399"/>
                  </a:cubicBezTo>
                  <a:lnTo>
                    <a:pt x="95184" y="58399"/>
                  </a:lnTo>
                  <a:cubicBezTo>
                    <a:pt x="95326" y="58399"/>
                    <a:pt x="95441" y="58282"/>
                    <a:pt x="95441" y="58140"/>
                  </a:cubicBezTo>
                  <a:lnTo>
                    <a:pt x="95441" y="259"/>
                  </a:lnTo>
                  <a:cubicBezTo>
                    <a:pt x="95442" y="115"/>
                    <a:pt x="95326" y="0"/>
                    <a:pt x="95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4"/>
            <p:cNvSpPr/>
            <p:nvPr/>
          </p:nvSpPr>
          <p:spPr>
            <a:xfrm>
              <a:off x="1075325" y="3589700"/>
              <a:ext cx="884075" cy="335800"/>
            </a:xfrm>
            <a:custGeom>
              <a:avLst/>
              <a:gdLst/>
              <a:ahLst/>
              <a:cxnLst/>
              <a:rect l="l" t="t" r="r" b="b"/>
              <a:pathLst>
                <a:path w="35363" h="13432" extrusionOk="0">
                  <a:moveTo>
                    <a:pt x="28176" y="0"/>
                  </a:moveTo>
                  <a:cubicBezTo>
                    <a:pt x="28078" y="0"/>
                    <a:pt x="27996" y="34"/>
                    <a:pt x="27932" y="102"/>
                  </a:cubicBezTo>
                  <a:cubicBezTo>
                    <a:pt x="27790" y="253"/>
                    <a:pt x="27790" y="509"/>
                    <a:pt x="27932" y="1118"/>
                  </a:cubicBezTo>
                  <a:cubicBezTo>
                    <a:pt x="27985" y="1344"/>
                    <a:pt x="28047" y="1651"/>
                    <a:pt x="28119" y="2009"/>
                  </a:cubicBezTo>
                  <a:cubicBezTo>
                    <a:pt x="28420" y="3516"/>
                    <a:pt x="28876" y="5791"/>
                    <a:pt x="29651" y="7179"/>
                  </a:cubicBezTo>
                  <a:cubicBezTo>
                    <a:pt x="30394" y="8514"/>
                    <a:pt x="31835" y="9775"/>
                    <a:pt x="32886" y="10698"/>
                  </a:cubicBezTo>
                  <a:cubicBezTo>
                    <a:pt x="33194" y="10968"/>
                    <a:pt x="33463" y="11203"/>
                    <a:pt x="33660" y="11396"/>
                  </a:cubicBezTo>
                  <a:cubicBezTo>
                    <a:pt x="34197" y="11917"/>
                    <a:pt x="34530" y="12027"/>
                    <a:pt x="34711" y="12085"/>
                  </a:cubicBezTo>
                  <a:cubicBezTo>
                    <a:pt x="34724" y="12089"/>
                    <a:pt x="34738" y="12094"/>
                    <a:pt x="34750" y="12098"/>
                  </a:cubicBezTo>
                  <a:cubicBezTo>
                    <a:pt x="34781" y="12255"/>
                    <a:pt x="34798" y="12433"/>
                    <a:pt x="34708" y="12569"/>
                  </a:cubicBezTo>
                  <a:cubicBezTo>
                    <a:pt x="34621" y="12698"/>
                    <a:pt x="34443" y="12789"/>
                    <a:pt x="34176" y="12841"/>
                  </a:cubicBezTo>
                  <a:cubicBezTo>
                    <a:pt x="33894" y="12897"/>
                    <a:pt x="33576" y="12915"/>
                    <a:pt x="33188" y="12915"/>
                  </a:cubicBezTo>
                  <a:cubicBezTo>
                    <a:pt x="32866" y="12915"/>
                    <a:pt x="32496" y="12902"/>
                    <a:pt x="32057" y="12888"/>
                  </a:cubicBezTo>
                  <a:cubicBezTo>
                    <a:pt x="31412" y="12865"/>
                    <a:pt x="30607" y="12837"/>
                    <a:pt x="29586" y="12837"/>
                  </a:cubicBezTo>
                  <a:lnTo>
                    <a:pt x="8800" y="12837"/>
                  </a:lnTo>
                  <a:cubicBezTo>
                    <a:pt x="7800" y="12837"/>
                    <a:pt x="6833" y="12841"/>
                    <a:pt x="5939" y="12847"/>
                  </a:cubicBezTo>
                  <a:cubicBezTo>
                    <a:pt x="5199" y="12851"/>
                    <a:pt x="4507" y="12855"/>
                    <a:pt x="3887" y="12855"/>
                  </a:cubicBezTo>
                  <a:cubicBezTo>
                    <a:pt x="3179" y="12855"/>
                    <a:pt x="2567" y="12850"/>
                    <a:pt x="2090" y="12837"/>
                  </a:cubicBezTo>
                  <a:lnTo>
                    <a:pt x="1783" y="12828"/>
                  </a:lnTo>
                  <a:cubicBezTo>
                    <a:pt x="706" y="12798"/>
                    <a:pt x="700" y="12793"/>
                    <a:pt x="570" y="12668"/>
                  </a:cubicBezTo>
                  <a:cubicBezTo>
                    <a:pt x="526" y="12627"/>
                    <a:pt x="520" y="12598"/>
                    <a:pt x="520" y="12571"/>
                  </a:cubicBezTo>
                  <a:cubicBezTo>
                    <a:pt x="520" y="12511"/>
                    <a:pt x="556" y="12333"/>
                    <a:pt x="912" y="11971"/>
                  </a:cubicBezTo>
                  <a:cubicBezTo>
                    <a:pt x="1108" y="11772"/>
                    <a:pt x="1452" y="11550"/>
                    <a:pt x="1848" y="11293"/>
                  </a:cubicBezTo>
                  <a:cubicBezTo>
                    <a:pt x="2410" y="10928"/>
                    <a:pt x="3111" y="10473"/>
                    <a:pt x="3670" y="9890"/>
                  </a:cubicBezTo>
                  <a:lnTo>
                    <a:pt x="4006" y="9544"/>
                  </a:lnTo>
                  <a:cubicBezTo>
                    <a:pt x="4870" y="8657"/>
                    <a:pt x="5947" y="7555"/>
                    <a:pt x="6528" y="6084"/>
                  </a:cubicBezTo>
                  <a:cubicBezTo>
                    <a:pt x="7009" y="4866"/>
                    <a:pt x="7250" y="2705"/>
                    <a:pt x="7410" y="1274"/>
                  </a:cubicBezTo>
                  <a:cubicBezTo>
                    <a:pt x="7465" y="775"/>
                    <a:pt x="7515" y="343"/>
                    <a:pt x="7558" y="87"/>
                  </a:cubicBezTo>
                  <a:lnTo>
                    <a:pt x="7048" y="0"/>
                  </a:lnTo>
                  <a:cubicBezTo>
                    <a:pt x="7002" y="269"/>
                    <a:pt x="6956" y="688"/>
                    <a:pt x="6896" y="1217"/>
                  </a:cubicBezTo>
                  <a:cubicBezTo>
                    <a:pt x="6739" y="2621"/>
                    <a:pt x="6503" y="4741"/>
                    <a:pt x="6047" y="5895"/>
                  </a:cubicBezTo>
                  <a:cubicBezTo>
                    <a:pt x="5506" y="7268"/>
                    <a:pt x="4512" y="8286"/>
                    <a:pt x="3637" y="9183"/>
                  </a:cubicBezTo>
                  <a:lnTo>
                    <a:pt x="3298" y="9533"/>
                  </a:lnTo>
                  <a:cubicBezTo>
                    <a:pt x="2779" y="10073"/>
                    <a:pt x="2136" y="10490"/>
                    <a:pt x="1568" y="10859"/>
                  </a:cubicBezTo>
                  <a:cubicBezTo>
                    <a:pt x="1145" y="11133"/>
                    <a:pt x="780" y="11369"/>
                    <a:pt x="546" y="11608"/>
                  </a:cubicBezTo>
                  <a:cubicBezTo>
                    <a:pt x="172" y="11988"/>
                    <a:pt x="0" y="12296"/>
                    <a:pt x="5" y="12578"/>
                  </a:cubicBezTo>
                  <a:cubicBezTo>
                    <a:pt x="6" y="12752"/>
                    <a:pt x="78" y="12911"/>
                    <a:pt x="211" y="13040"/>
                  </a:cubicBezTo>
                  <a:cubicBezTo>
                    <a:pt x="492" y="13309"/>
                    <a:pt x="611" y="13312"/>
                    <a:pt x="1770" y="13345"/>
                  </a:cubicBezTo>
                  <a:lnTo>
                    <a:pt x="2075" y="13354"/>
                  </a:lnTo>
                  <a:cubicBezTo>
                    <a:pt x="2547" y="13367"/>
                    <a:pt x="3149" y="13372"/>
                    <a:pt x="3843" y="13372"/>
                  </a:cubicBezTo>
                  <a:cubicBezTo>
                    <a:pt x="4476" y="13372"/>
                    <a:pt x="5185" y="13368"/>
                    <a:pt x="5944" y="13364"/>
                  </a:cubicBezTo>
                  <a:cubicBezTo>
                    <a:pt x="6836" y="13358"/>
                    <a:pt x="7802" y="13354"/>
                    <a:pt x="8802" y="13354"/>
                  </a:cubicBezTo>
                  <a:lnTo>
                    <a:pt x="29586" y="13354"/>
                  </a:lnTo>
                  <a:cubicBezTo>
                    <a:pt x="30598" y="13354"/>
                    <a:pt x="31397" y="13381"/>
                    <a:pt x="32040" y="13403"/>
                  </a:cubicBezTo>
                  <a:cubicBezTo>
                    <a:pt x="32484" y="13420"/>
                    <a:pt x="32860" y="13432"/>
                    <a:pt x="33192" y="13432"/>
                  </a:cubicBezTo>
                  <a:cubicBezTo>
                    <a:pt x="33609" y="13432"/>
                    <a:pt x="33956" y="13412"/>
                    <a:pt x="34274" y="13348"/>
                  </a:cubicBezTo>
                  <a:cubicBezTo>
                    <a:pt x="34682" y="13269"/>
                    <a:pt x="34972" y="13103"/>
                    <a:pt x="35137" y="12856"/>
                  </a:cubicBezTo>
                  <a:cubicBezTo>
                    <a:pt x="35363" y="12517"/>
                    <a:pt x="35282" y="12127"/>
                    <a:pt x="35252" y="11980"/>
                  </a:cubicBezTo>
                  <a:cubicBezTo>
                    <a:pt x="35195" y="11701"/>
                    <a:pt x="35007" y="11639"/>
                    <a:pt x="34871" y="11593"/>
                  </a:cubicBezTo>
                  <a:cubicBezTo>
                    <a:pt x="34721" y="11545"/>
                    <a:pt x="34470" y="11463"/>
                    <a:pt x="34019" y="11025"/>
                  </a:cubicBezTo>
                  <a:cubicBezTo>
                    <a:pt x="33815" y="10828"/>
                    <a:pt x="33540" y="10585"/>
                    <a:pt x="33225" y="10309"/>
                  </a:cubicBezTo>
                  <a:cubicBezTo>
                    <a:pt x="32202" y="9412"/>
                    <a:pt x="30800" y="8183"/>
                    <a:pt x="30101" y="6928"/>
                  </a:cubicBezTo>
                  <a:cubicBezTo>
                    <a:pt x="29367" y="5611"/>
                    <a:pt x="28902" y="3294"/>
                    <a:pt x="28625" y="1909"/>
                  </a:cubicBezTo>
                  <a:cubicBezTo>
                    <a:pt x="28552" y="1542"/>
                    <a:pt x="28489" y="1231"/>
                    <a:pt x="28435" y="1000"/>
                  </a:cubicBezTo>
                  <a:cubicBezTo>
                    <a:pt x="28376" y="749"/>
                    <a:pt x="28353" y="598"/>
                    <a:pt x="28346" y="510"/>
                  </a:cubicBezTo>
                  <a:cubicBezTo>
                    <a:pt x="28373" y="500"/>
                    <a:pt x="28400" y="486"/>
                    <a:pt x="28422" y="468"/>
                  </a:cubicBezTo>
                  <a:lnTo>
                    <a:pt x="28537" y="268"/>
                  </a:lnTo>
                  <a:lnTo>
                    <a:pt x="28247" y="234"/>
                  </a:lnTo>
                  <a:lnTo>
                    <a:pt x="28111" y="56"/>
                  </a:lnTo>
                  <a:cubicBezTo>
                    <a:pt x="28153" y="24"/>
                    <a:pt x="28202" y="8"/>
                    <a:pt x="28254" y="8"/>
                  </a:cubicBezTo>
                  <a:cubicBezTo>
                    <a:pt x="28256" y="8"/>
                    <a:pt x="28258" y="8"/>
                    <a:pt x="28261" y="8"/>
                  </a:cubicBezTo>
                  <a:cubicBezTo>
                    <a:pt x="28231" y="3"/>
                    <a:pt x="28203" y="0"/>
                    <a:pt x="28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4"/>
            <p:cNvSpPr/>
            <p:nvPr/>
          </p:nvSpPr>
          <p:spPr>
            <a:xfrm>
              <a:off x="238125" y="1973675"/>
              <a:ext cx="2558775" cy="1623600"/>
            </a:xfrm>
            <a:custGeom>
              <a:avLst/>
              <a:gdLst/>
              <a:ahLst/>
              <a:cxnLst/>
              <a:rect l="l" t="t" r="r" b="b"/>
              <a:pathLst>
                <a:path w="102351" h="64944" extrusionOk="0">
                  <a:moveTo>
                    <a:pt x="99608" y="516"/>
                  </a:moveTo>
                  <a:cubicBezTo>
                    <a:pt x="100838" y="516"/>
                    <a:pt x="101835" y="1513"/>
                    <a:pt x="101835" y="2744"/>
                  </a:cubicBezTo>
                  <a:lnTo>
                    <a:pt x="101835" y="62200"/>
                  </a:lnTo>
                  <a:cubicBezTo>
                    <a:pt x="101833" y="63429"/>
                    <a:pt x="100836" y="64425"/>
                    <a:pt x="99608" y="64426"/>
                  </a:cubicBezTo>
                  <a:lnTo>
                    <a:pt x="2743" y="64426"/>
                  </a:lnTo>
                  <a:cubicBezTo>
                    <a:pt x="1514" y="64425"/>
                    <a:pt x="519" y="63429"/>
                    <a:pt x="517" y="62200"/>
                  </a:cubicBezTo>
                  <a:lnTo>
                    <a:pt x="517" y="2744"/>
                  </a:lnTo>
                  <a:cubicBezTo>
                    <a:pt x="519" y="1515"/>
                    <a:pt x="1514" y="518"/>
                    <a:pt x="2743" y="516"/>
                  </a:cubicBezTo>
                  <a:close/>
                  <a:moveTo>
                    <a:pt x="2743" y="1"/>
                  </a:moveTo>
                  <a:cubicBezTo>
                    <a:pt x="1230" y="1"/>
                    <a:pt x="0" y="1229"/>
                    <a:pt x="0" y="2744"/>
                  </a:cubicBezTo>
                  <a:lnTo>
                    <a:pt x="0" y="62200"/>
                  </a:lnTo>
                  <a:cubicBezTo>
                    <a:pt x="0" y="63713"/>
                    <a:pt x="1230" y="64943"/>
                    <a:pt x="2743" y="64943"/>
                  </a:cubicBezTo>
                  <a:lnTo>
                    <a:pt x="99608" y="64943"/>
                  </a:lnTo>
                  <a:cubicBezTo>
                    <a:pt x="101120" y="64943"/>
                    <a:pt x="102351" y="63713"/>
                    <a:pt x="102351" y="62200"/>
                  </a:cubicBezTo>
                  <a:lnTo>
                    <a:pt x="102351" y="2744"/>
                  </a:lnTo>
                  <a:cubicBezTo>
                    <a:pt x="102351" y="1228"/>
                    <a:pt x="101123" y="1"/>
                    <a:pt x="99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4"/>
            <p:cNvSpPr/>
            <p:nvPr/>
          </p:nvSpPr>
          <p:spPr>
            <a:xfrm>
              <a:off x="255425" y="1991200"/>
              <a:ext cx="2524175" cy="1588500"/>
            </a:xfrm>
            <a:custGeom>
              <a:avLst/>
              <a:gdLst/>
              <a:ahLst/>
              <a:cxnLst/>
              <a:rect l="l" t="t" r="r" b="b"/>
              <a:pathLst>
                <a:path w="100967" h="63540" extrusionOk="0">
                  <a:moveTo>
                    <a:pt x="98640" y="518"/>
                  </a:moveTo>
                  <a:cubicBezTo>
                    <a:pt x="99639" y="518"/>
                    <a:pt x="100449" y="1328"/>
                    <a:pt x="100449" y="2328"/>
                  </a:cubicBezTo>
                  <a:lnTo>
                    <a:pt x="100449" y="61214"/>
                  </a:lnTo>
                  <a:cubicBezTo>
                    <a:pt x="100448" y="62212"/>
                    <a:pt x="99639" y="63022"/>
                    <a:pt x="98640" y="63024"/>
                  </a:cubicBezTo>
                  <a:lnTo>
                    <a:pt x="2328" y="63024"/>
                  </a:lnTo>
                  <a:cubicBezTo>
                    <a:pt x="1328" y="63022"/>
                    <a:pt x="519" y="62212"/>
                    <a:pt x="517" y="61214"/>
                  </a:cubicBezTo>
                  <a:lnTo>
                    <a:pt x="517" y="2328"/>
                  </a:lnTo>
                  <a:cubicBezTo>
                    <a:pt x="519" y="1328"/>
                    <a:pt x="1328" y="519"/>
                    <a:pt x="2328" y="518"/>
                  </a:cubicBezTo>
                  <a:close/>
                  <a:moveTo>
                    <a:pt x="2328" y="1"/>
                  </a:moveTo>
                  <a:cubicBezTo>
                    <a:pt x="1042" y="2"/>
                    <a:pt x="2" y="1043"/>
                    <a:pt x="0" y="2328"/>
                  </a:cubicBezTo>
                  <a:lnTo>
                    <a:pt x="0" y="61214"/>
                  </a:lnTo>
                  <a:cubicBezTo>
                    <a:pt x="2" y="62498"/>
                    <a:pt x="1042" y="63538"/>
                    <a:pt x="2328" y="63540"/>
                  </a:cubicBezTo>
                  <a:lnTo>
                    <a:pt x="98640" y="63540"/>
                  </a:lnTo>
                  <a:cubicBezTo>
                    <a:pt x="99925" y="63538"/>
                    <a:pt x="100965" y="62498"/>
                    <a:pt x="100967" y="61214"/>
                  </a:cubicBezTo>
                  <a:lnTo>
                    <a:pt x="100967" y="2328"/>
                  </a:lnTo>
                  <a:cubicBezTo>
                    <a:pt x="100967" y="1043"/>
                    <a:pt x="99925" y="1"/>
                    <a:pt x="98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4"/>
            <p:cNvSpPr/>
            <p:nvPr/>
          </p:nvSpPr>
          <p:spPr>
            <a:xfrm>
              <a:off x="1091150" y="3888075"/>
              <a:ext cx="856825" cy="25"/>
            </a:xfrm>
            <a:custGeom>
              <a:avLst/>
              <a:gdLst/>
              <a:ahLst/>
              <a:cxnLst/>
              <a:rect l="l" t="t" r="r" b="b"/>
              <a:pathLst>
                <a:path w="34273" h="1" extrusionOk="0">
                  <a:moveTo>
                    <a:pt x="1" y="0"/>
                  </a:moveTo>
                  <a:lnTo>
                    <a:pt x="34272"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4"/>
            <p:cNvSpPr/>
            <p:nvPr/>
          </p:nvSpPr>
          <p:spPr>
            <a:xfrm>
              <a:off x="1091125" y="3881600"/>
              <a:ext cx="856850" cy="12925"/>
            </a:xfrm>
            <a:custGeom>
              <a:avLst/>
              <a:gdLst/>
              <a:ahLst/>
              <a:cxnLst/>
              <a:rect l="l" t="t" r="r" b="b"/>
              <a:pathLst>
                <a:path w="34274" h="517" extrusionOk="0">
                  <a:moveTo>
                    <a:pt x="0" y="1"/>
                  </a:moveTo>
                  <a:lnTo>
                    <a:pt x="0" y="516"/>
                  </a:lnTo>
                  <a:lnTo>
                    <a:pt x="34273" y="516"/>
                  </a:lnTo>
                  <a:lnTo>
                    <a:pt x="342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hlinkClick r:id="rId4"/>
            <a:extLst>
              <a:ext uri="{FF2B5EF4-FFF2-40B4-BE49-F238E27FC236}">
                <a16:creationId xmlns:a16="http://schemas.microsoft.com/office/drawing/2014/main" id="{C99BC5E7-8317-F256-A8AF-D6748632FB1F}"/>
              </a:ext>
            </a:extLst>
          </p:cNvPr>
          <p:cNvSpPr txBox="1"/>
          <p:nvPr/>
        </p:nvSpPr>
        <p:spPr>
          <a:xfrm>
            <a:off x="350628" y="2263973"/>
            <a:ext cx="4572000" cy="307777"/>
          </a:xfrm>
          <a:prstGeom prst="rect">
            <a:avLst/>
          </a:prstGeom>
          <a:noFill/>
        </p:spPr>
        <p:txBody>
          <a:bodyPr wrap="square">
            <a:spAutoFit/>
          </a:bodyPr>
          <a:lstStyle/>
          <a:p>
            <a:r>
              <a:rPr lang="en-US" altLang="zh-HK" dirty="0"/>
              <a:t>https://www.youtube.com/watch?v=o6SnuViUtes</a:t>
            </a:r>
            <a:endParaRPr lang="zh-HK"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2" name="Google Shape;362;p48"/>
          <p:cNvSpPr txBox="1">
            <a:spLocks noGrp="1"/>
          </p:cNvSpPr>
          <p:nvPr>
            <p:ph type="title"/>
          </p:nvPr>
        </p:nvSpPr>
        <p:spPr>
          <a:xfrm>
            <a:off x="176645" y="83743"/>
            <a:ext cx="8790709" cy="44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b="1" dirty="0">
                <a:solidFill>
                  <a:srgbClr val="0066CC"/>
                </a:solidFill>
                <a:latin typeface="Oxygen"/>
              </a:rPr>
              <a:t>Multi-purpose Crisis Intervention and Support Centre (CEASE Crisis Centre, TWGH) (CISC)</a:t>
            </a:r>
            <a:endParaRPr sz="1600" b="1" i="1" dirty="0">
              <a:solidFill>
                <a:srgbClr val="0066CC"/>
              </a:solidFill>
              <a:latin typeface="Oxygen"/>
            </a:endParaRPr>
          </a:p>
        </p:txBody>
      </p:sp>
      <p:sp>
        <p:nvSpPr>
          <p:cNvPr id="359" name="Google Shape;359;p48"/>
          <p:cNvSpPr txBox="1">
            <a:spLocks noGrp="1"/>
          </p:cNvSpPr>
          <p:nvPr>
            <p:ph type="subTitle" idx="1"/>
          </p:nvPr>
        </p:nvSpPr>
        <p:spPr>
          <a:xfrm>
            <a:off x="1283999" y="1415301"/>
            <a:ext cx="6576000" cy="44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dirty="0">
                <a:solidFill>
                  <a:schemeClr val="tx2"/>
                </a:solidFill>
              </a:rPr>
              <a:t>Provide comprehensive support to victims of sexual violence and individuals / families facing domestic violence or in crisis and to network them with appropriate health care and social services units for necessary protection and services. </a:t>
            </a:r>
            <a:endParaRPr sz="1600" dirty="0">
              <a:solidFill>
                <a:schemeClr val="tx2"/>
              </a:solidFill>
            </a:endParaRPr>
          </a:p>
        </p:txBody>
      </p:sp>
      <p:sp>
        <p:nvSpPr>
          <p:cNvPr id="358" name="Google Shape;358;p48"/>
          <p:cNvSpPr txBox="1">
            <a:spLocks noGrp="1"/>
          </p:cNvSpPr>
          <p:nvPr>
            <p:ph type="title" idx="2"/>
          </p:nvPr>
        </p:nvSpPr>
        <p:spPr>
          <a:xfrm>
            <a:off x="1207800" y="692701"/>
            <a:ext cx="6576000" cy="828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b="1" dirty="0"/>
              <a:t>Objectives</a:t>
            </a:r>
            <a:endParaRPr sz="2200" b="1" dirty="0"/>
          </a:p>
        </p:txBody>
      </p:sp>
      <p:sp>
        <p:nvSpPr>
          <p:cNvPr id="361" name="Google Shape;361;p48"/>
          <p:cNvSpPr txBox="1">
            <a:spLocks noGrp="1"/>
          </p:cNvSpPr>
          <p:nvPr>
            <p:ph type="subTitle" idx="3"/>
          </p:nvPr>
        </p:nvSpPr>
        <p:spPr>
          <a:xfrm>
            <a:off x="1145455" y="3046577"/>
            <a:ext cx="6576000" cy="1381800"/>
          </a:xfrm>
          <a:prstGeom prst="rect">
            <a:avLst/>
          </a:prstGeom>
        </p:spPr>
        <p:txBody>
          <a:bodyPr spcFirstLastPara="1" wrap="square" lIns="91425" tIns="91425" rIns="91425" bIns="91425" anchor="t" anchorCtr="0">
            <a:noAutofit/>
          </a:bodyPr>
          <a:lstStyle/>
          <a:p>
            <a:pPr marL="457200" lvl="0" indent="-330200" algn="ctr" rtl="0">
              <a:spcBef>
                <a:spcPts val="0"/>
              </a:spcBef>
              <a:spcAft>
                <a:spcPts val="0"/>
              </a:spcAft>
              <a:buClr>
                <a:schemeClr val="accent1"/>
              </a:buClr>
              <a:buSzPts val="1600"/>
              <a:buChar char="●"/>
            </a:pPr>
            <a:r>
              <a:rPr lang="en" sz="1600" dirty="0">
                <a:solidFill>
                  <a:schemeClr val="tx2"/>
                </a:solidFill>
              </a:rPr>
              <a:t>Include a 24-hour hotline and immediate counseling. </a:t>
            </a:r>
            <a:endParaRPr sz="1600" dirty="0">
              <a:solidFill>
                <a:schemeClr val="tx2"/>
              </a:solidFill>
            </a:endParaRPr>
          </a:p>
          <a:p>
            <a:pPr marL="457200" lvl="0" indent="-330200" algn="ctr" rtl="0">
              <a:spcBef>
                <a:spcPts val="0"/>
              </a:spcBef>
              <a:spcAft>
                <a:spcPts val="0"/>
              </a:spcAft>
              <a:buClr>
                <a:schemeClr val="accent1"/>
              </a:buClr>
              <a:buSzPts val="1600"/>
              <a:buChar char="●"/>
            </a:pPr>
            <a:r>
              <a:rPr lang="en" sz="1600" dirty="0">
                <a:solidFill>
                  <a:schemeClr val="tx2"/>
                </a:solidFill>
              </a:rPr>
              <a:t>Outreaching services are provided for victims of sexual violence on 24-hour basis and victims of elder abuse after office hours of the Social Welfare Department. </a:t>
            </a:r>
            <a:endParaRPr sz="1600" dirty="0">
              <a:solidFill>
                <a:schemeClr val="tx2"/>
              </a:solidFill>
            </a:endParaRPr>
          </a:p>
          <a:p>
            <a:pPr marL="457200" lvl="0" indent="-330200" algn="ctr" rtl="0">
              <a:spcBef>
                <a:spcPts val="0"/>
              </a:spcBef>
              <a:spcAft>
                <a:spcPts val="0"/>
              </a:spcAft>
              <a:buClr>
                <a:schemeClr val="accent1"/>
              </a:buClr>
              <a:buSzPts val="1600"/>
              <a:buChar char="●"/>
            </a:pPr>
            <a:r>
              <a:rPr lang="en" sz="1600" dirty="0">
                <a:solidFill>
                  <a:schemeClr val="tx2"/>
                </a:solidFill>
              </a:rPr>
              <a:t>Short-term accommodation service</a:t>
            </a:r>
            <a:endParaRPr sz="1600" dirty="0">
              <a:solidFill>
                <a:schemeClr val="tx2"/>
              </a:solidFill>
            </a:endParaRPr>
          </a:p>
          <a:p>
            <a:pPr marL="457200" lvl="0" indent="-330200" algn="ctr" rtl="0">
              <a:spcBef>
                <a:spcPts val="0"/>
              </a:spcBef>
              <a:spcAft>
                <a:spcPts val="0"/>
              </a:spcAft>
              <a:buClr>
                <a:schemeClr val="accent1"/>
              </a:buClr>
              <a:buSzPts val="1600"/>
              <a:buChar char="●"/>
            </a:pPr>
            <a:r>
              <a:rPr lang="en" sz="1600" dirty="0">
                <a:solidFill>
                  <a:schemeClr val="tx2"/>
                </a:solidFill>
              </a:rPr>
              <a:t>Referral services</a:t>
            </a:r>
            <a:endParaRPr sz="1600" dirty="0">
              <a:solidFill>
                <a:schemeClr val="tx2"/>
              </a:solidFill>
            </a:endParaRPr>
          </a:p>
        </p:txBody>
      </p:sp>
      <p:sp>
        <p:nvSpPr>
          <p:cNvPr id="360" name="Google Shape;360;p48"/>
          <p:cNvSpPr txBox="1">
            <a:spLocks noGrp="1"/>
          </p:cNvSpPr>
          <p:nvPr>
            <p:ph type="title" idx="4"/>
          </p:nvPr>
        </p:nvSpPr>
        <p:spPr>
          <a:xfrm>
            <a:off x="1283999" y="2332709"/>
            <a:ext cx="6576000" cy="828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b="1" dirty="0"/>
              <a:t>Services</a:t>
            </a:r>
            <a:endParaRPr sz="2200" b="1" dirty="0"/>
          </a:p>
        </p:txBody>
      </p:sp>
      <p:sp>
        <p:nvSpPr>
          <p:cNvPr id="363" name="Google Shape;363;p48"/>
          <p:cNvSpPr txBox="1"/>
          <p:nvPr/>
        </p:nvSpPr>
        <p:spPr>
          <a:xfrm>
            <a:off x="3471100" y="4859550"/>
            <a:ext cx="56733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accent1"/>
                </a:solidFill>
                <a:latin typeface="Oxygen Light"/>
                <a:ea typeface="Oxygen Light"/>
                <a:cs typeface="Oxygen Light"/>
                <a:sym typeface="Oxygen Light"/>
              </a:rPr>
              <a:t>https://www.swd.gov.hk/en/index/site_pubsvc/page_family/sub_listofserv/id_crisisintervention/</a:t>
            </a:r>
            <a:endParaRPr sz="1000">
              <a:solidFill>
                <a:schemeClr val="accent1"/>
              </a:solidFill>
              <a:latin typeface="Oxygen Light"/>
              <a:ea typeface="Oxygen Light"/>
              <a:cs typeface="Oxygen Light"/>
              <a:sym typeface="Oxygen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txBox="1">
            <a:spLocks noGrp="1"/>
          </p:cNvSpPr>
          <p:nvPr>
            <p:ph type="title"/>
          </p:nvPr>
        </p:nvSpPr>
        <p:spPr>
          <a:xfrm>
            <a:off x="339047" y="192378"/>
            <a:ext cx="8797637" cy="970200"/>
          </a:xfrm>
          <a:prstGeom prst="rect">
            <a:avLst/>
          </a:prstGeom>
        </p:spPr>
        <p:txBody>
          <a:bodyPr spcFirstLastPara="1" wrap="square" lIns="91425" tIns="91425" rIns="91425" bIns="91425" anchor="t" anchorCtr="0">
            <a:noAutofit/>
          </a:bodyPr>
          <a:lstStyle/>
          <a:p>
            <a:pPr algn="l"/>
            <a:r>
              <a:rPr lang="en-US" sz="1600" dirty="0">
                <a:solidFill>
                  <a:srgbClr val="0066CC"/>
                </a:solidFill>
                <a:latin typeface="Oxygen"/>
              </a:rPr>
              <a:t>Multi-purpose Crisis Intervention and Support Centre (CEASE Crisis Centre, TWGH) (CISC)</a:t>
            </a:r>
            <a:br>
              <a:rPr lang="en-US" sz="1600" i="1" dirty="0">
                <a:solidFill>
                  <a:srgbClr val="0066CC"/>
                </a:solidFill>
              </a:rPr>
            </a:br>
            <a:br>
              <a:rPr lang="en-US" sz="1600" dirty="0">
                <a:solidFill>
                  <a:srgbClr val="0066CC"/>
                </a:solidFill>
              </a:rPr>
            </a:br>
            <a:br>
              <a:rPr lang="en-US" sz="1600" dirty="0">
                <a:solidFill>
                  <a:srgbClr val="0066CC"/>
                </a:solidFill>
              </a:rPr>
            </a:br>
            <a:br>
              <a:rPr lang="en-US" sz="1600" dirty="0">
                <a:solidFill>
                  <a:srgbClr val="0066CC"/>
                </a:solidFill>
              </a:rPr>
            </a:br>
            <a:r>
              <a:rPr lang="en-US" sz="1800" b="0" dirty="0">
                <a:latin typeface="Oxygen" panose="02000503000000000000" pitchFamily="2" charset="0"/>
              </a:rPr>
              <a:t>Placement Work hours </a:t>
            </a:r>
            <a:br>
              <a:rPr lang="en-US" sz="1800" b="0" dirty="0">
                <a:latin typeface="Oxygen" panose="02000503000000000000" pitchFamily="2" charset="0"/>
              </a:rPr>
            </a:br>
            <a:r>
              <a:rPr lang="en-US" sz="1800" b="0" dirty="0">
                <a:latin typeface="Oxygen" panose="02000503000000000000" pitchFamily="2" charset="0"/>
              </a:rPr>
              <a:t>Afternoon and evening time, </a:t>
            </a:r>
            <a:br>
              <a:rPr lang="en-US" sz="1800" b="0" dirty="0">
                <a:latin typeface="Oxygen" panose="02000503000000000000" pitchFamily="2" charset="0"/>
              </a:rPr>
            </a:br>
            <a:r>
              <a:rPr lang="en-US" sz="1800" b="0" dirty="0">
                <a:latin typeface="Oxygen" panose="02000503000000000000" pitchFamily="2" charset="0"/>
              </a:rPr>
              <a:t>and Saturday, Sunday and public holidays</a:t>
            </a:r>
            <a:endParaRPr sz="1800" b="0" dirty="0">
              <a:latin typeface="Oxygen" panose="02000503000000000000" pitchFamily="2" charset="0"/>
            </a:endParaRPr>
          </a:p>
        </p:txBody>
      </p:sp>
      <p:sp>
        <p:nvSpPr>
          <p:cNvPr id="210" name="Google Shape;210;p36"/>
          <p:cNvSpPr txBox="1">
            <a:spLocks noGrp="1"/>
          </p:cNvSpPr>
          <p:nvPr>
            <p:ph type="subTitle" idx="1"/>
          </p:nvPr>
        </p:nvSpPr>
        <p:spPr>
          <a:xfrm>
            <a:off x="339047" y="2132493"/>
            <a:ext cx="4385353" cy="1536059"/>
          </a:xfrm>
          <a:prstGeom prst="rect">
            <a:avLst/>
          </a:prstGeom>
        </p:spPr>
        <p:txBody>
          <a:bodyPr spcFirstLastPara="1" wrap="square" lIns="91425" tIns="91425" rIns="91425" bIns="91425" anchor="t" anchorCtr="0">
            <a:noAutofit/>
          </a:bodyPr>
          <a:lstStyle/>
          <a:p>
            <a:pPr marL="0" indent="0" algn="l">
              <a:spcBef>
                <a:spcPts val="1600"/>
              </a:spcBef>
              <a:spcAft>
                <a:spcPts val="1600"/>
              </a:spcAft>
            </a:pPr>
            <a:r>
              <a:rPr lang="en-US" sz="2000" dirty="0"/>
              <a:t>Only accept Master students who finished first placement with fair or good performance, p</a:t>
            </a:r>
            <a:r>
              <a:rPr lang="en-US" altLang="zh-HK" sz="2000" dirty="0"/>
              <a:t>art-time and concurrent mode. </a:t>
            </a:r>
          </a:p>
          <a:p>
            <a:pPr marL="0" indent="0" algn="l">
              <a:spcBef>
                <a:spcPts val="1600"/>
              </a:spcBef>
              <a:spcAft>
                <a:spcPts val="1600"/>
              </a:spcAft>
            </a:pPr>
            <a:r>
              <a:rPr lang="en-US" sz="2000" dirty="0"/>
              <a:t>Location is confidential, some limitations for working space.</a:t>
            </a:r>
            <a:endParaRPr sz="2000" dirty="0"/>
          </a:p>
        </p:txBody>
      </p:sp>
      <p:pic>
        <p:nvPicPr>
          <p:cNvPr id="3" name="Google Shape;129;p16">
            <a:extLst>
              <a:ext uri="{FF2B5EF4-FFF2-40B4-BE49-F238E27FC236}">
                <a16:creationId xmlns:a16="http://schemas.microsoft.com/office/drawing/2014/main" id="{0B0EAD39-E3D8-6B44-0CB3-ABD56EECAAC7}"/>
              </a:ext>
            </a:extLst>
          </p:cNvPr>
          <p:cNvPicPr preferRelativeResize="0"/>
          <p:nvPr/>
        </p:nvPicPr>
        <p:blipFill>
          <a:blip r:embed="rId3">
            <a:alphaModFix/>
          </a:blip>
          <a:stretch>
            <a:fillRect/>
          </a:stretch>
        </p:blipFill>
        <p:spPr>
          <a:xfrm>
            <a:off x="4754653" y="913422"/>
            <a:ext cx="4050300" cy="4037700"/>
          </a:xfrm>
          <a:prstGeom prst="roundRect">
            <a:avLst>
              <a:gd name="adj" fmla="val 19366"/>
            </a:avLst>
          </a:prstGeom>
          <a:noFill/>
          <a:ln>
            <a:noFill/>
          </a:ln>
        </p:spPr>
      </p:pic>
    </p:spTree>
    <p:extLst>
      <p:ext uri="{BB962C8B-B14F-4D97-AF65-F5344CB8AC3E}">
        <p14:creationId xmlns:p14="http://schemas.microsoft.com/office/powerpoint/2010/main" val="2643116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2" name="Google Shape;362;p48"/>
          <p:cNvSpPr txBox="1">
            <a:spLocks noGrp="1"/>
          </p:cNvSpPr>
          <p:nvPr>
            <p:ph type="title"/>
          </p:nvPr>
        </p:nvSpPr>
        <p:spPr>
          <a:xfrm>
            <a:off x="900109" y="137570"/>
            <a:ext cx="7704000" cy="445200"/>
          </a:xfrm>
          <a:prstGeom prst="rect">
            <a:avLst/>
          </a:prstGeom>
        </p:spPr>
        <p:txBody>
          <a:bodyPr spcFirstLastPara="1" wrap="square" lIns="91425" tIns="91425" rIns="91425" bIns="91425" anchor="b" anchorCtr="0">
            <a:noAutofit/>
          </a:bodyPr>
          <a:lstStyle/>
          <a:p>
            <a:pPr algn="l"/>
            <a:r>
              <a:rPr lang="en-US" sz="1800" b="1" dirty="0">
                <a:solidFill>
                  <a:srgbClr val="0066CC"/>
                </a:solidFill>
                <a:latin typeface="+mn-lt"/>
              </a:rPr>
              <a:t>Child Protection Services </a:t>
            </a:r>
            <a:r>
              <a:rPr lang="en-US" altLang="zh-TW" sz="1800" b="1" dirty="0">
                <a:solidFill>
                  <a:srgbClr val="0066CC"/>
                </a:solidFill>
                <a:latin typeface="+mn-lt"/>
              </a:rPr>
              <a:t>(CISC)</a:t>
            </a:r>
            <a:r>
              <a:rPr lang="en-US" altLang="zh-TW" sz="1800" b="1" i="1" dirty="0">
                <a:solidFill>
                  <a:srgbClr val="0066CC"/>
                </a:solidFill>
                <a:latin typeface="+mn-lt"/>
              </a:rPr>
              <a:t> </a:t>
            </a:r>
            <a:r>
              <a:rPr lang="en-US" sz="1800" b="1" dirty="0">
                <a:solidFill>
                  <a:srgbClr val="0066CC"/>
                </a:solidFill>
                <a:latin typeface="+mn-lt"/>
              </a:rPr>
              <a:t>e.g. Against Child Abuse (ACA)</a:t>
            </a:r>
            <a:endParaRPr lang="en" sz="1800" dirty="0">
              <a:solidFill>
                <a:srgbClr val="0066CC"/>
              </a:solidFill>
              <a:latin typeface="+mn-lt"/>
            </a:endParaRPr>
          </a:p>
        </p:txBody>
      </p:sp>
      <p:sp>
        <p:nvSpPr>
          <p:cNvPr id="359" name="Google Shape;359;p48"/>
          <p:cNvSpPr txBox="1">
            <a:spLocks noGrp="1"/>
          </p:cNvSpPr>
          <p:nvPr>
            <p:ph type="subTitle" idx="1"/>
          </p:nvPr>
        </p:nvSpPr>
        <p:spPr>
          <a:xfrm>
            <a:off x="279910" y="1514467"/>
            <a:ext cx="4781323" cy="445200"/>
          </a:xfrm>
          <a:prstGeom prst="rect">
            <a:avLst/>
          </a:prstGeom>
        </p:spPr>
        <p:txBody>
          <a:bodyPr spcFirstLastPara="1" wrap="square" lIns="91425" tIns="91425" rIns="91425" bIns="91425" anchor="t" anchorCtr="0">
            <a:noAutofit/>
          </a:bodyPr>
          <a:lstStyle/>
          <a:p>
            <a:pPr algn="l"/>
            <a:r>
              <a:rPr lang="en" sz="1600" dirty="0"/>
              <a:t>     To promote a caring and non-violent environment for the optimal growth and development of our children.</a:t>
            </a:r>
            <a:endParaRPr lang="en-US" dirty="0"/>
          </a:p>
          <a:p>
            <a:pPr marL="0" lvl="0" indent="0" algn="ctr">
              <a:spcBef>
                <a:spcPts val="0"/>
              </a:spcBef>
              <a:spcAft>
                <a:spcPts val="1600"/>
              </a:spcAft>
              <a:buNone/>
            </a:pPr>
            <a:endParaRPr lang="en" sz="1600" dirty="0">
              <a:solidFill>
                <a:schemeClr val="accent1"/>
              </a:solidFill>
            </a:endParaRPr>
          </a:p>
        </p:txBody>
      </p:sp>
      <p:sp>
        <p:nvSpPr>
          <p:cNvPr id="358" name="Google Shape;358;p48"/>
          <p:cNvSpPr txBox="1">
            <a:spLocks noGrp="1"/>
          </p:cNvSpPr>
          <p:nvPr>
            <p:ph type="title" idx="2"/>
          </p:nvPr>
        </p:nvSpPr>
        <p:spPr>
          <a:xfrm>
            <a:off x="537443" y="799520"/>
            <a:ext cx="6576000" cy="82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200" b="1" dirty="0"/>
              <a:t>Objectives</a:t>
            </a:r>
            <a:endParaRPr lang="en-US" sz="2200" b="1" dirty="0"/>
          </a:p>
        </p:txBody>
      </p:sp>
      <p:sp>
        <p:nvSpPr>
          <p:cNvPr id="361" name="Google Shape;361;p48"/>
          <p:cNvSpPr txBox="1">
            <a:spLocks noGrp="1"/>
          </p:cNvSpPr>
          <p:nvPr>
            <p:ph type="subTitle" idx="3"/>
          </p:nvPr>
        </p:nvSpPr>
        <p:spPr>
          <a:xfrm>
            <a:off x="537443" y="2674614"/>
            <a:ext cx="4386833" cy="1702037"/>
          </a:xfrm>
          <a:prstGeom prst="rect">
            <a:avLst/>
          </a:prstGeom>
        </p:spPr>
        <p:txBody>
          <a:bodyPr spcFirstLastPara="1" wrap="square" lIns="91425" tIns="91425" rIns="91425" bIns="91425" anchor="t" anchorCtr="0">
            <a:noAutofit/>
          </a:bodyPr>
          <a:lstStyle/>
          <a:p>
            <a:pPr marL="285750" indent="-285750" algn="l">
              <a:buClr>
                <a:schemeClr val="accent1"/>
              </a:buClr>
              <a:buSzPts val="1600"/>
              <a:buFont typeface="Arial" panose="020B0604020202020204" pitchFamily="34" charset="0"/>
              <a:buChar char="•"/>
            </a:pPr>
            <a:r>
              <a:rPr lang="en" sz="1600" dirty="0"/>
              <a:t>Counselling service and therapy to help the individual and families to improve their family relationship and personal development.</a:t>
            </a:r>
          </a:p>
          <a:p>
            <a:pPr marL="285750" indent="-285750" algn="l">
              <a:buClr>
                <a:schemeClr val="accent1"/>
              </a:buClr>
              <a:buSzPts val="1600"/>
              <a:buFont typeface="Arial" panose="020B0604020202020204" pitchFamily="34" charset="0"/>
              <a:buChar char="•"/>
            </a:pPr>
            <a:r>
              <a:rPr lang="en" sz="1600" dirty="0"/>
              <a:t>Parent education programmes for parents to acquire positive parenting knowledge and skills. </a:t>
            </a:r>
          </a:p>
          <a:p>
            <a:pPr marL="285750" indent="-285750" algn="l">
              <a:buClr>
                <a:schemeClr val="accent1"/>
              </a:buClr>
              <a:buSzPts val="1600"/>
              <a:buFont typeface="Arial" panose="020B0604020202020204" pitchFamily="34" charset="0"/>
              <a:buChar char="•"/>
            </a:pPr>
            <a:r>
              <a:rPr lang="en" sz="1600" dirty="0"/>
              <a:t>Family gatherings and outings to enhance mutual support among family members.</a:t>
            </a:r>
            <a:endParaRPr lang="en" sz="1600" dirty="0">
              <a:solidFill>
                <a:srgbClr val="B08980"/>
              </a:solidFill>
            </a:endParaRPr>
          </a:p>
          <a:p>
            <a:pPr indent="-330200">
              <a:buClr>
                <a:schemeClr val="accent1"/>
              </a:buClr>
              <a:buSzPts val="1600"/>
              <a:buChar char="●"/>
            </a:pPr>
            <a:endParaRPr lang="en" sz="1600" dirty="0">
              <a:solidFill>
                <a:srgbClr val="B08980"/>
              </a:solidFill>
            </a:endParaRPr>
          </a:p>
        </p:txBody>
      </p:sp>
      <p:sp>
        <p:nvSpPr>
          <p:cNvPr id="360" name="Google Shape;360;p48"/>
          <p:cNvSpPr txBox="1">
            <a:spLocks noGrp="1"/>
          </p:cNvSpPr>
          <p:nvPr>
            <p:ph type="title" idx="4"/>
          </p:nvPr>
        </p:nvSpPr>
        <p:spPr>
          <a:xfrm>
            <a:off x="537443" y="2322645"/>
            <a:ext cx="6576000" cy="49820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200" b="1" dirty="0"/>
              <a:t>Services</a:t>
            </a:r>
            <a:endParaRPr lang="en-US" sz="2200" b="1" dirty="0"/>
          </a:p>
        </p:txBody>
      </p:sp>
      <p:sp>
        <p:nvSpPr>
          <p:cNvPr id="363" name="Google Shape;363;p48"/>
          <p:cNvSpPr txBox="1"/>
          <p:nvPr/>
        </p:nvSpPr>
        <p:spPr>
          <a:xfrm>
            <a:off x="3471100" y="4859550"/>
            <a:ext cx="5673300" cy="338700"/>
          </a:xfrm>
          <a:prstGeom prst="rect">
            <a:avLst/>
          </a:prstGeom>
          <a:noFill/>
          <a:ln>
            <a:noFill/>
          </a:ln>
        </p:spPr>
        <p:txBody>
          <a:bodyPr spcFirstLastPara="1" wrap="square" lIns="91425" tIns="91425" rIns="91425" bIns="91425" anchor="t" anchorCtr="0">
            <a:spAutoFit/>
          </a:bodyPr>
          <a:lstStyle/>
          <a:p>
            <a:pPr marL="0" lvl="0" indent="0" algn="r">
              <a:spcBef>
                <a:spcPts val="0"/>
              </a:spcBef>
              <a:spcAft>
                <a:spcPts val="0"/>
              </a:spcAft>
              <a:buNone/>
            </a:pPr>
            <a:r>
              <a:rPr lang="en" sz="1000"/>
              <a:t>https://www.aca.org.hk/en/index.php?route=service/detail&amp;service_id=3</a:t>
            </a:r>
            <a:endParaRPr lang="en-US"/>
          </a:p>
        </p:txBody>
      </p:sp>
      <p:pic>
        <p:nvPicPr>
          <p:cNvPr id="2" name="Google Shape;131;p16">
            <a:extLst>
              <a:ext uri="{FF2B5EF4-FFF2-40B4-BE49-F238E27FC236}">
                <a16:creationId xmlns:a16="http://schemas.microsoft.com/office/drawing/2014/main" id="{F8298E8B-AF80-CE74-3EDB-8D4B3F0C5954}"/>
              </a:ext>
            </a:extLst>
          </p:cNvPr>
          <p:cNvPicPr preferRelativeResize="0"/>
          <p:nvPr/>
        </p:nvPicPr>
        <p:blipFill>
          <a:blip r:embed="rId3">
            <a:alphaModFix/>
          </a:blip>
          <a:stretch>
            <a:fillRect/>
          </a:stretch>
        </p:blipFill>
        <p:spPr>
          <a:xfrm>
            <a:off x="5113652" y="1213670"/>
            <a:ext cx="3302324" cy="3515680"/>
          </a:xfrm>
          <a:prstGeom prst="rect">
            <a:avLst/>
          </a:prstGeom>
          <a:ln>
            <a:noFill/>
          </a:ln>
          <a:effectLst>
            <a:softEdge rad="112500"/>
          </a:effectLst>
        </p:spPr>
      </p:pic>
    </p:spTree>
    <p:extLst>
      <p:ext uri="{BB962C8B-B14F-4D97-AF65-F5344CB8AC3E}">
        <p14:creationId xmlns:p14="http://schemas.microsoft.com/office/powerpoint/2010/main" val="4250810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txBox="1">
            <a:spLocks noGrp="1"/>
          </p:cNvSpPr>
          <p:nvPr>
            <p:ph type="title"/>
          </p:nvPr>
        </p:nvSpPr>
        <p:spPr>
          <a:xfrm>
            <a:off x="719974" y="113146"/>
            <a:ext cx="7247480" cy="1022773"/>
          </a:xfrm>
          <a:prstGeom prst="rect">
            <a:avLst/>
          </a:prstGeom>
        </p:spPr>
        <p:txBody>
          <a:bodyPr spcFirstLastPara="1" wrap="square" lIns="91425" tIns="91425" rIns="91425" bIns="91425" anchor="t" anchorCtr="0">
            <a:noAutofit/>
          </a:bodyPr>
          <a:lstStyle/>
          <a:p>
            <a:r>
              <a:rPr lang="en-US" sz="1800" dirty="0">
                <a:solidFill>
                  <a:srgbClr val="0066CC"/>
                </a:solidFill>
                <a:latin typeface="+mn-lt"/>
              </a:rPr>
              <a:t>Against Child Abuse (ACA) (CISC)</a:t>
            </a:r>
            <a:br>
              <a:rPr lang="en-US" sz="1800" i="1" dirty="0">
                <a:solidFill>
                  <a:srgbClr val="0066CC"/>
                </a:solidFill>
                <a:latin typeface="+mn-lt"/>
              </a:rPr>
            </a:br>
            <a:br>
              <a:rPr lang="en-US" sz="1800" i="1" dirty="0">
                <a:solidFill>
                  <a:srgbClr val="0066CC"/>
                </a:solidFill>
                <a:latin typeface="+mn-lt"/>
              </a:rPr>
            </a:br>
            <a:br>
              <a:rPr lang="en-US" sz="2400" i="1" dirty="0">
                <a:latin typeface="+mn-lt"/>
              </a:rPr>
            </a:br>
            <a:br>
              <a:rPr lang="en-US" sz="2400" i="1" dirty="0">
                <a:latin typeface="+mn-lt"/>
              </a:rPr>
            </a:br>
            <a:br>
              <a:rPr lang="en-US" sz="2400" i="1" dirty="0">
                <a:latin typeface="+mn-lt"/>
              </a:rPr>
            </a:br>
            <a:endParaRPr lang="en-US" sz="2400" b="0" dirty="0">
              <a:latin typeface="Oxygen" panose="02000503000000000000" pitchFamily="2" charset="0"/>
            </a:endParaRPr>
          </a:p>
        </p:txBody>
      </p:sp>
      <p:sp>
        <p:nvSpPr>
          <p:cNvPr id="210" name="Google Shape;210;p36"/>
          <p:cNvSpPr txBox="1">
            <a:spLocks noGrp="1"/>
          </p:cNvSpPr>
          <p:nvPr>
            <p:ph type="subTitle" idx="1"/>
          </p:nvPr>
        </p:nvSpPr>
        <p:spPr>
          <a:xfrm>
            <a:off x="2431408" y="1077676"/>
            <a:ext cx="5116760" cy="484712"/>
          </a:xfrm>
          <a:prstGeom prst="rect">
            <a:avLst/>
          </a:prstGeom>
        </p:spPr>
        <p:txBody>
          <a:bodyPr spcFirstLastPara="1" wrap="square" lIns="91425" tIns="91425" rIns="91425" bIns="91425" anchor="t" anchorCtr="0">
            <a:noAutofit/>
          </a:bodyPr>
          <a:lstStyle/>
          <a:p>
            <a:pPr marL="0" lvl="0" indent="0">
              <a:spcBef>
                <a:spcPts val="1600"/>
              </a:spcBef>
              <a:spcAft>
                <a:spcPts val="1600"/>
              </a:spcAft>
            </a:pPr>
            <a:r>
              <a:rPr lang="en-US" altLang="zh-HK" sz="2000" b="1" dirty="0">
                <a:latin typeface="Oxygen" panose="02000503000000000000" pitchFamily="2" charset="0"/>
              </a:rPr>
              <a:t>Service Hours </a:t>
            </a:r>
            <a:br>
              <a:rPr lang="en-US" altLang="zh-HK" sz="2000" dirty="0">
                <a:latin typeface="Oxygen" panose="02000503000000000000" pitchFamily="2" charset="0"/>
              </a:rPr>
            </a:br>
            <a:r>
              <a:rPr lang="en-US" altLang="zh-HK" sz="2000" dirty="0">
                <a:latin typeface="Oxygen" panose="02000503000000000000" pitchFamily="2" charset="0"/>
              </a:rPr>
              <a:t>Weekdays 9 am – 5 pm</a:t>
            </a:r>
            <a:br>
              <a:rPr lang="en-US" altLang="zh-HK" sz="2000" dirty="0">
                <a:latin typeface="Oxygen" panose="02000503000000000000" pitchFamily="2" charset="0"/>
              </a:rPr>
            </a:br>
            <a:r>
              <a:rPr lang="en-US" altLang="zh-HK" sz="2000" dirty="0">
                <a:latin typeface="Oxygen" panose="02000503000000000000" pitchFamily="2" charset="0"/>
              </a:rPr>
              <a:t>            Sat: 9 am – 1 pm</a:t>
            </a:r>
            <a:endParaRPr lang="en-US" sz="2000" b="1" dirty="0"/>
          </a:p>
          <a:p>
            <a:pPr marL="0" lvl="0" indent="0">
              <a:spcBef>
                <a:spcPts val="1600"/>
              </a:spcBef>
              <a:spcAft>
                <a:spcPts val="1600"/>
              </a:spcAft>
            </a:pPr>
            <a:r>
              <a:rPr lang="en-US" sz="2000" dirty="0"/>
              <a:t>Only Consider Master Students.</a:t>
            </a:r>
            <a:endParaRPr sz="2000" dirty="0"/>
          </a:p>
        </p:txBody>
      </p:sp>
      <p:pic>
        <p:nvPicPr>
          <p:cNvPr id="2" name="Google Shape;119;p15">
            <a:extLst>
              <a:ext uri="{FF2B5EF4-FFF2-40B4-BE49-F238E27FC236}">
                <a16:creationId xmlns:a16="http://schemas.microsoft.com/office/drawing/2014/main" id="{9941E6B7-8247-4BA1-FCDB-0D9B370B751E}"/>
              </a:ext>
            </a:extLst>
          </p:cNvPr>
          <p:cNvPicPr preferRelativeResize="0"/>
          <p:nvPr/>
        </p:nvPicPr>
        <p:blipFill>
          <a:blip r:embed="rId3">
            <a:alphaModFix/>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tretch>
            <a:fillRect/>
          </a:stretch>
        </p:blipFill>
        <p:spPr>
          <a:xfrm>
            <a:off x="-992862" y="2836387"/>
            <a:ext cx="5262003" cy="2307114"/>
          </a:xfrm>
          <a:prstGeom prst="rect">
            <a:avLst/>
          </a:prstGeom>
          <a:noFill/>
          <a:ln>
            <a:noFill/>
          </a:ln>
        </p:spPr>
      </p:pic>
    </p:spTree>
    <p:extLst>
      <p:ext uri="{BB962C8B-B14F-4D97-AF65-F5344CB8AC3E}">
        <p14:creationId xmlns:p14="http://schemas.microsoft.com/office/powerpoint/2010/main" val="3576320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9" name="Google Shape;399;p52"/>
          <p:cNvSpPr txBox="1"/>
          <p:nvPr/>
        </p:nvSpPr>
        <p:spPr>
          <a:xfrm>
            <a:off x="6086693" y="2046853"/>
            <a:ext cx="2912400" cy="332810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bg2"/>
                </a:solidFill>
                <a:latin typeface="Oxygen" panose="02000503000000000000" pitchFamily="2" charset="0"/>
                <a:ea typeface="Oxygen"/>
                <a:cs typeface="Oxygen"/>
                <a:sym typeface="Oxygen"/>
              </a:rPr>
              <a:t>Services:</a:t>
            </a:r>
          </a:p>
          <a:p>
            <a:pPr marL="285750" indent="-285750">
              <a:buFont typeface="Arial" panose="020B0604020202020204" pitchFamily="34" charset="0"/>
              <a:buChar char="•"/>
            </a:pPr>
            <a:r>
              <a:rPr lang="en-GB" altLang="zh-HK" sz="1600" b="0" i="0" dirty="0">
                <a:solidFill>
                  <a:schemeClr val="bg2"/>
                </a:solidFill>
                <a:effectLst/>
                <a:latin typeface="Oxygen" panose="02000503000000000000" pitchFamily="2" charset="0"/>
              </a:rPr>
              <a:t>24-hour Suicide Prevention Hotline Service</a:t>
            </a:r>
          </a:p>
          <a:p>
            <a:pPr marL="285750" indent="-285750">
              <a:buFont typeface="Arial" panose="020B0604020202020204" pitchFamily="34" charset="0"/>
              <a:buChar char="•"/>
            </a:pPr>
            <a:r>
              <a:rPr lang="en-US" altLang="zh-HK" sz="1600" b="0" i="0" dirty="0">
                <a:solidFill>
                  <a:schemeClr val="bg2"/>
                </a:solidFill>
                <a:effectLst/>
                <a:latin typeface="Oxygen" panose="02000503000000000000" pitchFamily="2" charset="0"/>
              </a:rPr>
              <a:t>Suicide Prevention Services for the Elderly</a:t>
            </a:r>
          </a:p>
          <a:p>
            <a:pPr marL="285750" indent="-285750">
              <a:buFont typeface="Arial" panose="020B0604020202020204" pitchFamily="34" charset="0"/>
              <a:buChar char="•"/>
            </a:pPr>
            <a:r>
              <a:rPr lang="en-US" altLang="zh-HK" sz="1600" b="0" i="0" dirty="0">
                <a:solidFill>
                  <a:schemeClr val="bg2"/>
                </a:solidFill>
                <a:effectLst/>
                <a:latin typeface="Oxygen" panose="02000503000000000000" pitchFamily="2" charset="0"/>
              </a:rPr>
              <a:t>Services for Survivors of Suicide Loss</a:t>
            </a:r>
          </a:p>
          <a:p>
            <a:pPr marL="285750" indent="-285750">
              <a:buFont typeface="Arial" panose="020B0604020202020204" pitchFamily="34" charset="0"/>
              <a:buChar char="•"/>
            </a:pPr>
            <a:r>
              <a:rPr lang="en-GB" altLang="zh-HK" sz="1600" b="0" i="0" dirty="0">
                <a:solidFill>
                  <a:schemeClr val="bg2"/>
                </a:solidFill>
                <a:effectLst/>
                <a:latin typeface="Oxygen" panose="02000503000000000000" pitchFamily="2" charset="0"/>
              </a:rPr>
              <a:t>Community &amp; Life Education</a:t>
            </a:r>
          </a:p>
          <a:p>
            <a:pPr marL="285750" indent="-285750">
              <a:buFont typeface="Arial" panose="020B0604020202020204" pitchFamily="34" charset="0"/>
              <a:buChar char="•"/>
            </a:pPr>
            <a:r>
              <a:rPr lang="en-GB" altLang="zh-HK" sz="1600" dirty="0">
                <a:solidFill>
                  <a:schemeClr val="bg2"/>
                </a:solidFill>
                <a:latin typeface="Oxygen" panose="02000503000000000000" pitchFamily="2" charset="0"/>
              </a:rPr>
              <a:t>Volunteer Training &amp; Support</a:t>
            </a:r>
            <a:endParaRPr lang="en-GB" altLang="zh-HK" sz="1600" b="0" i="0" dirty="0">
              <a:solidFill>
                <a:schemeClr val="bg2"/>
              </a:solidFill>
              <a:effectLst/>
              <a:latin typeface="Oxygen" panose="02000503000000000000" pitchFamily="2" charset="0"/>
            </a:endParaRPr>
          </a:p>
          <a:p>
            <a:endParaRPr lang="en-GB" altLang="zh-HK" sz="1800" b="0" i="0" dirty="0">
              <a:solidFill>
                <a:srgbClr val="E92E2B"/>
              </a:solidFill>
              <a:effectLst/>
              <a:latin typeface="helvetica" panose="020B0604020202020204" pitchFamily="34" charset="0"/>
            </a:endParaRPr>
          </a:p>
          <a:p>
            <a:pPr marL="0" lvl="0" indent="0" algn="l" rtl="0">
              <a:spcBef>
                <a:spcPts val="0"/>
              </a:spcBef>
              <a:spcAft>
                <a:spcPts val="0"/>
              </a:spcAft>
              <a:buNone/>
            </a:pPr>
            <a:endParaRPr sz="1600" dirty="0">
              <a:solidFill>
                <a:schemeClr val="lt2"/>
              </a:solidFill>
              <a:latin typeface="Oxygen"/>
              <a:ea typeface="Oxygen"/>
              <a:cs typeface="Oxygen"/>
              <a:sym typeface="Oxygen"/>
            </a:endParaRPr>
          </a:p>
        </p:txBody>
      </p:sp>
      <p:sp>
        <p:nvSpPr>
          <p:cNvPr id="400" name="Google Shape;400;p52"/>
          <p:cNvSpPr txBox="1"/>
          <p:nvPr/>
        </p:nvSpPr>
        <p:spPr>
          <a:xfrm>
            <a:off x="361424" y="2276361"/>
            <a:ext cx="2912400" cy="205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bg2"/>
                </a:solidFill>
                <a:latin typeface="Oxygen"/>
                <a:ea typeface="Oxygen"/>
                <a:cs typeface="Oxygen"/>
                <a:sym typeface="Oxygen"/>
              </a:rPr>
              <a:t>Provide support services to persons affected by suicidal behaviours (including family members &amp; friends).</a:t>
            </a:r>
            <a:endParaRPr sz="1600" dirty="0">
              <a:solidFill>
                <a:schemeClr val="bg2"/>
              </a:solidFill>
              <a:latin typeface="Oxygen"/>
              <a:ea typeface="Oxygen"/>
              <a:cs typeface="Oxygen"/>
              <a:sym typeface="Oxygen"/>
            </a:endParaRPr>
          </a:p>
        </p:txBody>
      </p:sp>
      <p:cxnSp>
        <p:nvCxnSpPr>
          <p:cNvPr id="401" name="Google Shape;401;p52"/>
          <p:cNvCxnSpPr/>
          <p:nvPr/>
        </p:nvCxnSpPr>
        <p:spPr>
          <a:xfrm rot="10800000" flipH="1">
            <a:off x="3089253" y="2951379"/>
            <a:ext cx="607500" cy="220200"/>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402" name="Google Shape;402;p52"/>
          <p:cNvCxnSpPr/>
          <p:nvPr/>
        </p:nvCxnSpPr>
        <p:spPr>
          <a:xfrm rot="10800000" flipH="1">
            <a:off x="5474975" y="2687738"/>
            <a:ext cx="803100" cy="282600"/>
          </a:xfrm>
          <a:prstGeom prst="bentConnector3">
            <a:avLst>
              <a:gd name="adj1" fmla="val 50000"/>
            </a:avLst>
          </a:prstGeom>
          <a:noFill/>
          <a:ln w="19050" cap="flat" cmpd="sng">
            <a:solidFill>
              <a:schemeClr val="lt2"/>
            </a:solidFill>
            <a:prstDash val="solid"/>
            <a:round/>
            <a:headEnd type="none" w="med" len="med"/>
            <a:tailEnd type="none" w="med" len="med"/>
          </a:ln>
        </p:spPr>
      </p:cxnSp>
      <p:sp>
        <p:nvSpPr>
          <p:cNvPr id="403" name="Google Shape;403;p52"/>
          <p:cNvSpPr txBox="1">
            <a:spLocks noGrp="1"/>
          </p:cNvSpPr>
          <p:nvPr>
            <p:ph type="title"/>
          </p:nvPr>
        </p:nvSpPr>
        <p:spPr>
          <a:xfrm>
            <a:off x="242455" y="186741"/>
            <a:ext cx="8416636"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b="1" dirty="0">
                <a:solidFill>
                  <a:srgbClr val="0066CC"/>
                </a:solidFill>
                <a:latin typeface="+mn-lt"/>
              </a:rPr>
              <a:t>Suicide Hotline Services (CISC) e.g. Suicide Prevention Services - </a:t>
            </a:r>
            <a:r>
              <a:rPr lang="zh-TW" altLang="en-US" sz="1800" b="1" dirty="0">
                <a:solidFill>
                  <a:srgbClr val="0066CC"/>
                </a:solidFill>
                <a:latin typeface="+mn-lt"/>
                <a:hlinkClick r:id="rId3">
                  <a:extLst>
                    <a:ext uri="{A12FA001-AC4F-418D-AE19-62706E023703}">
                      <ahyp:hlinkClr xmlns:ahyp="http://schemas.microsoft.com/office/drawing/2018/hyperlinkcolor" val="tx"/>
                    </a:ext>
                  </a:extLst>
                </a:hlinkClick>
              </a:rPr>
              <a:t>生命熱線</a:t>
            </a:r>
            <a:endParaRPr sz="1800" b="1" i="1" dirty="0">
              <a:solidFill>
                <a:srgbClr val="0066CC"/>
              </a:solidFill>
              <a:latin typeface="+mn-lt"/>
            </a:endParaRPr>
          </a:p>
        </p:txBody>
      </p:sp>
      <p:sp>
        <p:nvSpPr>
          <p:cNvPr id="404" name="Google Shape;404;p52"/>
          <p:cNvSpPr txBox="1"/>
          <p:nvPr/>
        </p:nvSpPr>
        <p:spPr>
          <a:xfrm>
            <a:off x="1558173" y="4697589"/>
            <a:ext cx="7226045" cy="49241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dirty="0">
                <a:solidFill>
                  <a:schemeClr val="accent1"/>
                </a:solidFill>
                <a:latin typeface="Oxygen Light"/>
                <a:ea typeface="Oxygen Light"/>
                <a:cs typeface="Oxygen Light"/>
                <a:sym typeface="Oxygen Light"/>
              </a:rPr>
              <a:t>https://www.sps.org.hk/</a:t>
            </a:r>
          </a:p>
          <a:p>
            <a:pPr marL="0" lvl="0" indent="0" rtl="0">
              <a:spcBef>
                <a:spcPts val="0"/>
              </a:spcBef>
              <a:spcAft>
                <a:spcPts val="0"/>
              </a:spcAft>
              <a:buNone/>
            </a:pPr>
            <a:endParaRPr sz="1000" dirty="0">
              <a:solidFill>
                <a:schemeClr val="accent1"/>
              </a:solidFill>
              <a:latin typeface="Oxygen Light"/>
              <a:ea typeface="Oxygen Light"/>
              <a:cs typeface="Oxygen Light"/>
              <a:sym typeface="Oxygen Light"/>
            </a:endParaRPr>
          </a:p>
        </p:txBody>
      </p:sp>
      <p:pic>
        <p:nvPicPr>
          <p:cNvPr id="2" name="Google Shape;398;p52" title="Chart">
            <a:extLst>
              <a:ext uri="{FF2B5EF4-FFF2-40B4-BE49-F238E27FC236}">
                <a16:creationId xmlns:a16="http://schemas.microsoft.com/office/drawing/2014/main" id="{C52EDB4F-7490-E828-033B-D482D88F2407}"/>
              </a:ext>
            </a:extLst>
          </p:cNvPr>
          <p:cNvPicPr preferRelativeResize="0"/>
          <p:nvPr/>
        </p:nvPicPr>
        <p:blipFill>
          <a:blip r:embed="rId4">
            <a:alphaModFix/>
            <a:duotone>
              <a:prstClr val="black"/>
              <a:srgbClr val="0066CC">
                <a:tint val="45000"/>
                <a:satMod val="400000"/>
              </a:srgbClr>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2730724" y="1765075"/>
            <a:ext cx="3682551" cy="2277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4"/>
          <p:cNvSpPr txBox="1">
            <a:spLocks noGrp="1"/>
          </p:cNvSpPr>
          <p:nvPr>
            <p:ph type="title"/>
          </p:nvPr>
        </p:nvSpPr>
        <p:spPr>
          <a:xfrm>
            <a:off x="711090" y="-1760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100" dirty="0">
                <a:solidFill>
                  <a:srgbClr val="0066CC"/>
                </a:solidFill>
                <a:latin typeface="+mn-lt"/>
              </a:rPr>
              <a:t>Family and Child Welfare Services</a:t>
            </a:r>
            <a:endParaRPr sz="3100" dirty="0">
              <a:solidFill>
                <a:srgbClr val="0066CC"/>
              </a:solidFill>
              <a:latin typeface="+mn-lt"/>
            </a:endParaRPr>
          </a:p>
        </p:txBody>
      </p:sp>
      <p:sp>
        <p:nvSpPr>
          <p:cNvPr id="177" name="Google Shape;177;p34"/>
          <p:cNvSpPr txBox="1"/>
          <p:nvPr/>
        </p:nvSpPr>
        <p:spPr>
          <a:xfrm>
            <a:off x="3228025" y="1338600"/>
            <a:ext cx="2629200" cy="6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200"/>
              </a:spcAft>
              <a:buNone/>
            </a:pPr>
            <a:r>
              <a:rPr lang="en" sz="1600" dirty="0">
                <a:solidFill>
                  <a:schemeClr val="bg2"/>
                </a:solidFill>
                <a:latin typeface="Oxygen"/>
                <a:ea typeface="Oxygen"/>
                <a:cs typeface="Oxygen"/>
                <a:sym typeface="Oxygen"/>
              </a:rPr>
              <a:t>To preserve &amp; strengthen the family as a unit</a:t>
            </a:r>
            <a:endParaRPr sz="1600" dirty="0">
              <a:solidFill>
                <a:schemeClr val="bg2"/>
              </a:solidFill>
              <a:latin typeface="Oxygen"/>
              <a:ea typeface="Oxygen"/>
              <a:cs typeface="Oxygen"/>
              <a:sym typeface="Oxygen"/>
            </a:endParaRPr>
          </a:p>
        </p:txBody>
      </p:sp>
      <p:sp>
        <p:nvSpPr>
          <p:cNvPr id="178" name="Google Shape;178;p34"/>
          <p:cNvSpPr txBox="1"/>
          <p:nvPr/>
        </p:nvSpPr>
        <p:spPr>
          <a:xfrm>
            <a:off x="5621577" y="2524863"/>
            <a:ext cx="2753700" cy="6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200"/>
              </a:spcAft>
              <a:buNone/>
            </a:pPr>
            <a:r>
              <a:rPr lang="en" sz="1600" dirty="0">
                <a:solidFill>
                  <a:schemeClr val="bg2"/>
                </a:solidFill>
                <a:latin typeface="Oxygen"/>
                <a:ea typeface="Oxygen"/>
                <a:cs typeface="Oxygen"/>
                <a:sym typeface="Oxygen"/>
              </a:rPr>
              <a:t>To develop caring interpersonal relationship</a:t>
            </a:r>
            <a:endParaRPr sz="1600" dirty="0">
              <a:solidFill>
                <a:schemeClr val="bg2"/>
              </a:solidFill>
              <a:latin typeface="Oxygen"/>
              <a:ea typeface="Oxygen"/>
              <a:cs typeface="Oxygen"/>
              <a:sym typeface="Oxygen"/>
            </a:endParaRPr>
          </a:p>
        </p:txBody>
      </p:sp>
      <p:sp>
        <p:nvSpPr>
          <p:cNvPr id="179" name="Google Shape;179;p34"/>
          <p:cNvSpPr txBox="1"/>
          <p:nvPr/>
        </p:nvSpPr>
        <p:spPr>
          <a:xfrm>
            <a:off x="2509563" y="3890888"/>
            <a:ext cx="1908600" cy="632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200"/>
              </a:spcAft>
              <a:buNone/>
            </a:pPr>
            <a:endParaRPr sz="1600">
              <a:solidFill>
                <a:schemeClr val="accent1"/>
              </a:solidFill>
              <a:latin typeface="Oxygen"/>
              <a:ea typeface="Oxygen"/>
              <a:cs typeface="Oxygen"/>
              <a:sym typeface="Oxygen"/>
            </a:endParaRPr>
          </a:p>
        </p:txBody>
      </p:sp>
      <p:sp>
        <p:nvSpPr>
          <p:cNvPr id="180" name="Google Shape;180;p34"/>
          <p:cNvSpPr txBox="1"/>
          <p:nvPr/>
        </p:nvSpPr>
        <p:spPr>
          <a:xfrm>
            <a:off x="308855" y="2386150"/>
            <a:ext cx="3213600" cy="632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200"/>
              </a:spcAft>
              <a:buNone/>
            </a:pPr>
            <a:r>
              <a:rPr lang="en" sz="1600" dirty="0">
                <a:solidFill>
                  <a:schemeClr val="bg2"/>
                </a:solidFill>
                <a:latin typeface="Oxygen"/>
                <a:ea typeface="Oxygen"/>
                <a:cs typeface="Oxygen"/>
                <a:sym typeface="Oxygen"/>
              </a:rPr>
              <a:t>To enable individuals &amp; family members to prevent personal &amp; family problems. To deal with them when they arise</a:t>
            </a:r>
            <a:endParaRPr sz="1600" dirty="0">
              <a:solidFill>
                <a:schemeClr val="bg2"/>
              </a:solidFill>
              <a:latin typeface="Oxygen"/>
              <a:ea typeface="Oxygen"/>
              <a:cs typeface="Oxygen"/>
              <a:sym typeface="Oxygen"/>
            </a:endParaRPr>
          </a:p>
        </p:txBody>
      </p:sp>
      <p:grpSp>
        <p:nvGrpSpPr>
          <p:cNvPr id="181" name="Google Shape;181;p34"/>
          <p:cNvGrpSpPr/>
          <p:nvPr/>
        </p:nvGrpSpPr>
        <p:grpSpPr>
          <a:xfrm>
            <a:off x="3530505" y="1971034"/>
            <a:ext cx="2082971" cy="1858938"/>
            <a:chOff x="3398134" y="2057755"/>
            <a:chExt cx="704087" cy="691698"/>
          </a:xfrm>
        </p:grpSpPr>
        <p:grpSp>
          <p:nvGrpSpPr>
            <p:cNvPr id="182" name="Google Shape;182;p34"/>
            <p:cNvGrpSpPr/>
            <p:nvPr/>
          </p:nvGrpSpPr>
          <p:grpSpPr>
            <a:xfrm>
              <a:off x="3398134" y="2290183"/>
              <a:ext cx="315300" cy="219900"/>
              <a:chOff x="3398134" y="2290183"/>
              <a:chExt cx="315300" cy="219900"/>
            </a:xfrm>
          </p:grpSpPr>
          <p:sp>
            <p:nvSpPr>
              <p:cNvPr id="183" name="Google Shape;183;p34"/>
              <p:cNvSpPr/>
              <p:nvPr/>
            </p:nvSpPr>
            <p:spPr>
              <a:xfrm>
                <a:off x="3493534" y="2290183"/>
                <a:ext cx="219900" cy="219900"/>
              </a:xfrm>
              <a:prstGeom prst="ellipse">
                <a:avLst/>
              </a:prstGeom>
              <a:noFill/>
              <a:ln w="3810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rgbClr val="00C3B1"/>
                  </a:solidFill>
                  <a:latin typeface="Calibri"/>
                  <a:ea typeface="Calibri"/>
                  <a:cs typeface="Calibri"/>
                  <a:sym typeface="Calibri"/>
                </a:endParaRPr>
              </a:p>
            </p:txBody>
          </p:sp>
          <p:cxnSp>
            <p:nvCxnSpPr>
              <p:cNvPr id="184" name="Google Shape;184;p34"/>
              <p:cNvCxnSpPr>
                <a:stCxn id="183" idx="2"/>
              </p:cNvCxnSpPr>
              <p:nvPr/>
            </p:nvCxnSpPr>
            <p:spPr>
              <a:xfrm rot="10800000">
                <a:off x="3398134" y="2400133"/>
                <a:ext cx="95400" cy="0"/>
              </a:xfrm>
              <a:prstGeom prst="straightConnector1">
                <a:avLst/>
              </a:prstGeom>
              <a:noFill/>
              <a:ln w="38100" cap="flat" cmpd="sng">
                <a:solidFill>
                  <a:schemeClr val="accent4"/>
                </a:solidFill>
                <a:prstDash val="solid"/>
                <a:round/>
                <a:headEnd type="none" w="med" len="med"/>
                <a:tailEnd type="none" w="med" len="med"/>
              </a:ln>
            </p:spPr>
          </p:cxnSp>
        </p:grpSp>
        <p:grpSp>
          <p:nvGrpSpPr>
            <p:cNvPr id="185" name="Google Shape;185;p34"/>
            <p:cNvGrpSpPr/>
            <p:nvPr/>
          </p:nvGrpSpPr>
          <p:grpSpPr>
            <a:xfrm>
              <a:off x="3640231" y="2415926"/>
              <a:ext cx="219900" cy="333527"/>
              <a:chOff x="3640231" y="2415926"/>
              <a:chExt cx="219900" cy="333527"/>
            </a:xfrm>
          </p:grpSpPr>
          <p:sp>
            <p:nvSpPr>
              <p:cNvPr id="186" name="Google Shape;186;p34"/>
              <p:cNvSpPr/>
              <p:nvPr/>
            </p:nvSpPr>
            <p:spPr>
              <a:xfrm>
                <a:off x="3640231" y="2415926"/>
                <a:ext cx="219900" cy="219900"/>
              </a:xfrm>
              <a:prstGeom prst="ellipse">
                <a:avLst/>
              </a:prstGeom>
              <a:noFill/>
              <a:ln w="38100" cap="flat" cmpd="sng">
                <a:solidFill>
                  <a:srgbClr val="0070C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rgbClr val="00C3B1"/>
                  </a:solidFill>
                  <a:latin typeface="Calibri"/>
                  <a:ea typeface="Calibri"/>
                  <a:cs typeface="Calibri"/>
                  <a:sym typeface="Calibri"/>
                </a:endParaRPr>
              </a:p>
            </p:txBody>
          </p:sp>
          <p:cxnSp>
            <p:nvCxnSpPr>
              <p:cNvPr id="187" name="Google Shape;187;p34"/>
              <p:cNvCxnSpPr/>
              <p:nvPr/>
            </p:nvCxnSpPr>
            <p:spPr>
              <a:xfrm rot="10800000">
                <a:off x="3750114" y="2635753"/>
                <a:ext cx="0" cy="113700"/>
              </a:xfrm>
              <a:prstGeom prst="straightConnector1">
                <a:avLst/>
              </a:prstGeom>
              <a:noFill/>
              <a:ln w="38100" cap="flat" cmpd="sng">
                <a:solidFill>
                  <a:srgbClr val="0066CC"/>
                </a:solidFill>
                <a:prstDash val="solid"/>
                <a:round/>
                <a:headEnd type="none" w="med" len="med"/>
                <a:tailEnd type="none" w="med" len="med"/>
              </a:ln>
            </p:spPr>
          </p:cxnSp>
        </p:grpSp>
        <p:grpSp>
          <p:nvGrpSpPr>
            <p:cNvPr id="188" name="Google Shape;188;p34"/>
            <p:cNvGrpSpPr/>
            <p:nvPr/>
          </p:nvGrpSpPr>
          <p:grpSpPr>
            <a:xfrm>
              <a:off x="3787526" y="2290118"/>
              <a:ext cx="314695" cy="219900"/>
              <a:chOff x="3787526" y="2290118"/>
              <a:chExt cx="314695" cy="219900"/>
            </a:xfrm>
          </p:grpSpPr>
          <p:sp>
            <p:nvSpPr>
              <p:cNvPr id="189" name="Google Shape;189;p34"/>
              <p:cNvSpPr/>
              <p:nvPr/>
            </p:nvSpPr>
            <p:spPr>
              <a:xfrm>
                <a:off x="3787526" y="2290118"/>
                <a:ext cx="219900" cy="219900"/>
              </a:xfrm>
              <a:prstGeom prst="ellipse">
                <a:avLst/>
              </a:prstGeom>
              <a:noFill/>
              <a:ln w="38100" cap="flat"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190" name="Google Shape;190;p34"/>
              <p:cNvCxnSpPr/>
              <p:nvPr/>
            </p:nvCxnSpPr>
            <p:spPr>
              <a:xfrm rot="10800000">
                <a:off x="4007421" y="2400064"/>
                <a:ext cx="94800" cy="0"/>
              </a:xfrm>
              <a:prstGeom prst="straightConnector1">
                <a:avLst/>
              </a:prstGeom>
              <a:noFill/>
              <a:ln w="38100" cap="flat" cmpd="sng">
                <a:solidFill>
                  <a:schemeClr val="lt2"/>
                </a:solidFill>
                <a:prstDash val="solid"/>
                <a:round/>
                <a:headEnd type="none" w="med" len="med"/>
                <a:tailEnd type="none" w="med" len="med"/>
              </a:ln>
            </p:spPr>
          </p:cxnSp>
        </p:grpSp>
        <p:grpSp>
          <p:nvGrpSpPr>
            <p:cNvPr id="191" name="Google Shape;191;p34"/>
            <p:cNvGrpSpPr/>
            <p:nvPr/>
          </p:nvGrpSpPr>
          <p:grpSpPr>
            <a:xfrm>
              <a:off x="3637290" y="2057755"/>
              <a:ext cx="219900" cy="335499"/>
              <a:chOff x="3637290" y="2057755"/>
              <a:chExt cx="219900" cy="335499"/>
            </a:xfrm>
          </p:grpSpPr>
          <p:sp>
            <p:nvSpPr>
              <p:cNvPr id="192" name="Google Shape;192;p34"/>
              <p:cNvSpPr/>
              <p:nvPr/>
            </p:nvSpPr>
            <p:spPr>
              <a:xfrm>
                <a:off x="3637290" y="2173354"/>
                <a:ext cx="219900" cy="219900"/>
              </a:xfrm>
              <a:prstGeom prst="ellipse">
                <a:avLst/>
              </a:prstGeom>
              <a:noFill/>
              <a:ln w="381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cxnSp>
            <p:nvCxnSpPr>
              <p:cNvPr id="193" name="Google Shape;193;p34"/>
              <p:cNvCxnSpPr/>
              <p:nvPr/>
            </p:nvCxnSpPr>
            <p:spPr>
              <a:xfrm rot="10800000">
                <a:off x="3747169" y="2057755"/>
                <a:ext cx="0" cy="113700"/>
              </a:xfrm>
              <a:prstGeom prst="straightConnector1">
                <a:avLst/>
              </a:prstGeom>
              <a:noFill/>
              <a:ln w="38100" cap="flat" cmpd="sng">
                <a:solidFill>
                  <a:schemeClr val="dk1"/>
                </a:solidFill>
                <a:prstDash val="solid"/>
                <a:round/>
                <a:headEnd type="none" w="med" len="med"/>
                <a:tailEnd type="none" w="med" len="med"/>
              </a:ln>
            </p:spPr>
          </p:cxnSp>
        </p:grpSp>
      </p:grpSp>
      <p:sp>
        <p:nvSpPr>
          <p:cNvPr id="194" name="Google Shape;194;p34"/>
          <p:cNvSpPr txBox="1"/>
          <p:nvPr/>
        </p:nvSpPr>
        <p:spPr>
          <a:xfrm>
            <a:off x="2852213" y="3890900"/>
            <a:ext cx="3855300" cy="6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200"/>
              </a:spcAft>
              <a:buNone/>
            </a:pPr>
            <a:r>
              <a:rPr lang="en" sz="1600" dirty="0">
                <a:solidFill>
                  <a:schemeClr val="bg2"/>
                </a:solidFill>
                <a:latin typeface="Oxygen"/>
                <a:ea typeface="Oxygen"/>
                <a:cs typeface="Oxygen"/>
                <a:sym typeface="Oxygen"/>
              </a:rPr>
              <a:t>To provide suitable services to meet needs that cannot be adequately met from within the family</a:t>
            </a:r>
            <a:endParaRPr sz="1600" dirty="0">
              <a:solidFill>
                <a:schemeClr val="bg2"/>
              </a:solidFill>
              <a:latin typeface="Oxygen"/>
              <a:ea typeface="Oxygen"/>
              <a:cs typeface="Oxygen"/>
              <a:sym typeface="Oxygen"/>
            </a:endParaRPr>
          </a:p>
        </p:txBody>
      </p:sp>
      <p:sp>
        <p:nvSpPr>
          <p:cNvPr id="195" name="Google Shape;195;p34"/>
          <p:cNvSpPr txBox="1"/>
          <p:nvPr/>
        </p:nvSpPr>
        <p:spPr>
          <a:xfrm>
            <a:off x="4471350" y="4859550"/>
            <a:ext cx="4672800" cy="338700"/>
          </a:xfrm>
          <a:prstGeom prst="rect">
            <a:avLst/>
          </a:prstGeom>
          <a:noFill/>
          <a:ln>
            <a:noFill/>
          </a:ln>
        </p:spPr>
        <p:txBody>
          <a:bodyPr spcFirstLastPara="1" wrap="square" lIns="91425" tIns="91425" rIns="91425" bIns="91425" anchor="t" anchorCtr="0">
            <a:spAutoFit/>
          </a:bodyPr>
          <a:lstStyle/>
          <a:p>
            <a:pPr lvl="0" algn="r">
              <a:spcBef>
                <a:spcPts val="0"/>
              </a:spcBef>
              <a:spcAft>
                <a:spcPts val="0"/>
              </a:spcAft>
            </a:pPr>
            <a:r>
              <a:rPr lang="en-US" altLang="zh-HK" sz="1000" dirty="0">
                <a:solidFill>
                  <a:schemeClr val="accent1"/>
                </a:solidFill>
                <a:latin typeface="Oxygen Light"/>
                <a:ea typeface="Oxygen Light"/>
                <a:cs typeface="Oxygen Light"/>
                <a:sym typeface="Oxygen Light"/>
              </a:rPr>
              <a:t>https://www.swd.gov.hk/en/pubsvc/family/cat_family/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txBox="1">
            <a:spLocks noGrp="1"/>
          </p:cNvSpPr>
          <p:nvPr>
            <p:ph type="title"/>
          </p:nvPr>
        </p:nvSpPr>
        <p:spPr>
          <a:xfrm>
            <a:off x="399355" y="162252"/>
            <a:ext cx="7889203" cy="1402418"/>
          </a:xfrm>
          <a:prstGeom prst="rect">
            <a:avLst/>
          </a:prstGeom>
        </p:spPr>
        <p:txBody>
          <a:bodyPr spcFirstLastPara="1" wrap="square" lIns="91425" tIns="91425" rIns="91425" bIns="91425" anchor="t" anchorCtr="0">
            <a:noAutofit/>
          </a:bodyPr>
          <a:lstStyle/>
          <a:p>
            <a:br>
              <a:rPr lang="en" altLang="zh-TW" sz="1800" dirty="0">
                <a:solidFill>
                  <a:srgbClr val="0066CC"/>
                </a:solidFill>
                <a:latin typeface="+mn-lt"/>
              </a:rPr>
            </a:br>
            <a:br>
              <a:rPr lang="en" altLang="zh-TW" sz="2800" dirty="0">
                <a:latin typeface="+mn-lt"/>
              </a:rPr>
            </a:br>
            <a:br>
              <a:rPr lang="en-US" sz="2400" dirty="0"/>
            </a:br>
            <a:endParaRPr sz="2400" dirty="0">
              <a:latin typeface="Oxygen" panose="02000503000000000000" pitchFamily="2" charset="0"/>
            </a:endParaRPr>
          </a:p>
        </p:txBody>
      </p:sp>
      <p:sp>
        <p:nvSpPr>
          <p:cNvPr id="210" name="Google Shape;210;p36"/>
          <p:cNvSpPr txBox="1">
            <a:spLocks noGrp="1"/>
          </p:cNvSpPr>
          <p:nvPr>
            <p:ph type="subTitle" idx="1"/>
          </p:nvPr>
        </p:nvSpPr>
        <p:spPr>
          <a:xfrm>
            <a:off x="2337321" y="1758189"/>
            <a:ext cx="6354600" cy="2589094"/>
          </a:xfrm>
          <a:prstGeom prst="rect">
            <a:avLst/>
          </a:prstGeom>
        </p:spPr>
        <p:txBody>
          <a:bodyPr spcFirstLastPara="1" wrap="square" lIns="91425" tIns="91425" rIns="91425" bIns="91425" anchor="t" anchorCtr="0">
            <a:noAutofit/>
          </a:bodyPr>
          <a:lstStyle/>
          <a:p>
            <a:pPr marL="0" lvl="0" indent="0" algn="r">
              <a:spcBef>
                <a:spcPts val="1600"/>
              </a:spcBef>
              <a:spcAft>
                <a:spcPts val="1600"/>
              </a:spcAft>
            </a:pPr>
            <a:r>
              <a:rPr lang="en-US" altLang="zh-HK" sz="2000" b="1" dirty="0">
                <a:latin typeface="Oxygen" panose="02000503000000000000" pitchFamily="2" charset="0"/>
              </a:rPr>
              <a:t>Opening hours: </a:t>
            </a:r>
            <a:br>
              <a:rPr lang="en-US" altLang="zh-HK" sz="2000" b="1" dirty="0">
                <a:latin typeface="Oxygen" panose="02000503000000000000" pitchFamily="2" charset="0"/>
              </a:rPr>
            </a:br>
            <a:r>
              <a:rPr lang="en-US" altLang="zh-HK" sz="2000" b="1" dirty="0">
                <a:latin typeface="Oxygen" panose="02000503000000000000" pitchFamily="2" charset="0"/>
              </a:rPr>
              <a:t>24 hours</a:t>
            </a:r>
            <a:br>
              <a:rPr lang="en-US" altLang="zh-HK" sz="2000" b="1" dirty="0">
                <a:latin typeface="Oxygen" panose="02000503000000000000" pitchFamily="2" charset="0"/>
              </a:rPr>
            </a:br>
            <a:br>
              <a:rPr lang="en-US" altLang="zh-HK" sz="2000" b="1" dirty="0">
                <a:latin typeface="Oxygen" panose="02000503000000000000" pitchFamily="2" charset="0"/>
              </a:rPr>
            </a:br>
            <a:r>
              <a:rPr lang="en-US" altLang="zh-HK" sz="2000" b="1" dirty="0">
                <a:latin typeface="Oxygen" panose="02000503000000000000" pitchFamily="2" charset="0"/>
              </a:rPr>
              <a:t>Placement Work hours: </a:t>
            </a:r>
            <a:br>
              <a:rPr lang="en-US" altLang="zh-HK" sz="2000" b="1" dirty="0">
                <a:latin typeface="Oxygen" panose="02000503000000000000" pitchFamily="2" charset="0"/>
              </a:rPr>
            </a:br>
            <a:r>
              <a:rPr lang="en-US" altLang="zh-HK" sz="2000" b="1" dirty="0">
                <a:latin typeface="Oxygen" panose="02000503000000000000" pitchFamily="2" charset="0"/>
              </a:rPr>
              <a:t>Day and/or evening duties</a:t>
            </a:r>
            <a:endParaRPr lang="en-US" sz="2000" b="1" dirty="0"/>
          </a:p>
          <a:p>
            <a:pPr marL="0" lvl="0" indent="0" algn="r">
              <a:spcBef>
                <a:spcPts val="1600"/>
              </a:spcBef>
              <a:spcAft>
                <a:spcPts val="1600"/>
              </a:spcAft>
            </a:pPr>
            <a:r>
              <a:rPr lang="en-US" sz="2000" b="1" dirty="0"/>
              <a:t>Only consider Master Students.</a:t>
            </a:r>
            <a:endParaRPr sz="2000" b="1" dirty="0"/>
          </a:p>
        </p:txBody>
      </p:sp>
      <p:sp>
        <p:nvSpPr>
          <p:cNvPr id="4" name="Google Shape;403;p52">
            <a:extLst>
              <a:ext uri="{FF2B5EF4-FFF2-40B4-BE49-F238E27FC236}">
                <a16:creationId xmlns:a16="http://schemas.microsoft.com/office/drawing/2014/main" id="{5388E9E8-B31A-42BD-CBA9-4953FC09DF1A}"/>
              </a:ext>
            </a:extLst>
          </p:cNvPr>
          <p:cNvSpPr txBox="1">
            <a:spLocks/>
          </p:cNvSpPr>
          <p:nvPr/>
        </p:nvSpPr>
        <p:spPr bwMode="auto">
          <a:xfrm>
            <a:off x="430452" y="162252"/>
            <a:ext cx="8416636" cy="572700"/>
          </a:xfrm>
          <a:prstGeom prst="rect">
            <a:avLst/>
          </a:prstGeom>
          <a:noFill/>
          <a:ln w="9525">
            <a:noFill/>
            <a:miter lim="800000"/>
            <a:headEnd/>
            <a:tailEnd/>
          </a:ln>
          <a:effectLst/>
        </p:spPr>
        <p:txBody>
          <a:bodyPr spcFirstLastPara="1" vert="horz" wrap="square" lIns="91425" tIns="91425" rIns="91425" bIns="91425" numCol="1" anchor="t" anchorCtr="0" compatLnSpc="1">
            <a:prstTxWarp prst="textNoShape">
              <a:avLst/>
            </a:prstTxWarp>
            <a:noAutofit/>
          </a:bodyPr>
          <a:lstStyle>
            <a:lvl1pPr lvl="0" algn="ctr" rtl="0" eaLnBrk="1" fontAlgn="base" hangingPunct="1">
              <a:spcBef>
                <a:spcPts val="0"/>
              </a:spcBef>
              <a:spcAft>
                <a:spcPts val="0"/>
              </a:spcAft>
              <a:buSzPts val="2800"/>
              <a:buNone/>
              <a:defRPr sz="8700" b="1">
                <a:solidFill>
                  <a:srgbClr val="080808"/>
                </a:solidFill>
                <a:latin typeface="+mj-lt"/>
                <a:ea typeface="+mj-ea"/>
                <a:cs typeface="+mj-cs"/>
              </a:defRPr>
            </a:lvl1pPr>
            <a:lvl2pPr lvl="1" algn="l" rtl="0" eaLnBrk="1" fontAlgn="base" hangingPunct="1">
              <a:spcBef>
                <a:spcPts val="0"/>
              </a:spcBef>
              <a:spcAft>
                <a:spcPts val="0"/>
              </a:spcAft>
              <a:buSzPts val="2800"/>
              <a:buNone/>
              <a:defRPr sz="2400">
                <a:solidFill>
                  <a:srgbClr val="080808"/>
                </a:solidFill>
                <a:latin typeface="Arial" charset="0"/>
              </a:defRPr>
            </a:lvl2pPr>
            <a:lvl3pPr lvl="2" algn="l" rtl="0" eaLnBrk="1" fontAlgn="base" hangingPunct="1">
              <a:spcBef>
                <a:spcPts val="0"/>
              </a:spcBef>
              <a:spcAft>
                <a:spcPts val="0"/>
              </a:spcAft>
              <a:buSzPts val="2800"/>
              <a:buNone/>
              <a:defRPr sz="2400">
                <a:solidFill>
                  <a:srgbClr val="080808"/>
                </a:solidFill>
                <a:latin typeface="Arial" charset="0"/>
              </a:defRPr>
            </a:lvl3pPr>
            <a:lvl4pPr lvl="3" algn="l" rtl="0" eaLnBrk="1" fontAlgn="base" hangingPunct="1">
              <a:spcBef>
                <a:spcPts val="0"/>
              </a:spcBef>
              <a:spcAft>
                <a:spcPts val="0"/>
              </a:spcAft>
              <a:buSzPts val="2800"/>
              <a:buNone/>
              <a:defRPr sz="2400">
                <a:solidFill>
                  <a:srgbClr val="080808"/>
                </a:solidFill>
                <a:latin typeface="Arial" charset="0"/>
              </a:defRPr>
            </a:lvl4pPr>
            <a:lvl5pPr lvl="4" algn="l" rtl="0" eaLnBrk="1" fontAlgn="base" hangingPunct="1">
              <a:spcBef>
                <a:spcPts val="0"/>
              </a:spcBef>
              <a:spcAft>
                <a:spcPts val="0"/>
              </a:spcAft>
              <a:buSzPts val="2800"/>
              <a:buNone/>
              <a:defRPr sz="2400">
                <a:solidFill>
                  <a:srgbClr val="080808"/>
                </a:solidFill>
                <a:latin typeface="Arial" charset="0"/>
              </a:defRPr>
            </a:lvl5pPr>
            <a:lvl6pPr marL="342900" lvl="5" algn="l" rtl="0" eaLnBrk="1" fontAlgn="base" hangingPunct="1">
              <a:spcBef>
                <a:spcPts val="0"/>
              </a:spcBef>
              <a:spcAft>
                <a:spcPts val="0"/>
              </a:spcAft>
              <a:buSzPts val="2800"/>
              <a:buNone/>
              <a:defRPr sz="2400">
                <a:solidFill>
                  <a:srgbClr val="080808"/>
                </a:solidFill>
                <a:latin typeface="Arial" charset="0"/>
              </a:defRPr>
            </a:lvl6pPr>
            <a:lvl7pPr marL="685800" lvl="6" algn="l" rtl="0" eaLnBrk="1" fontAlgn="base" hangingPunct="1">
              <a:spcBef>
                <a:spcPts val="0"/>
              </a:spcBef>
              <a:spcAft>
                <a:spcPts val="0"/>
              </a:spcAft>
              <a:buSzPts val="2800"/>
              <a:buNone/>
              <a:defRPr sz="2400">
                <a:solidFill>
                  <a:srgbClr val="080808"/>
                </a:solidFill>
                <a:latin typeface="Arial" charset="0"/>
              </a:defRPr>
            </a:lvl7pPr>
            <a:lvl8pPr marL="1028700" lvl="7" algn="l" rtl="0" eaLnBrk="1" fontAlgn="base" hangingPunct="1">
              <a:spcBef>
                <a:spcPts val="0"/>
              </a:spcBef>
              <a:spcAft>
                <a:spcPts val="0"/>
              </a:spcAft>
              <a:buSzPts val="2800"/>
              <a:buNone/>
              <a:defRPr sz="2400">
                <a:solidFill>
                  <a:srgbClr val="080808"/>
                </a:solidFill>
                <a:latin typeface="Arial" charset="0"/>
              </a:defRPr>
            </a:lvl8pPr>
            <a:lvl9pPr marL="1371600" lvl="8" algn="l" rtl="0" eaLnBrk="1" fontAlgn="base" hangingPunct="1">
              <a:spcBef>
                <a:spcPts val="0"/>
              </a:spcBef>
              <a:spcAft>
                <a:spcPts val="0"/>
              </a:spcAft>
              <a:buSzPts val="2800"/>
              <a:buNone/>
              <a:defRPr sz="2400">
                <a:solidFill>
                  <a:srgbClr val="080808"/>
                </a:solidFill>
                <a:latin typeface="Arial" charset="0"/>
              </a:defRPr>
            </a:lvl9pPr>
          </a:lstStyle>
          <a:p>
            <a:r>
              <a:rPr lang="en-HK" sz="1800" kern="0" dirty="0">
                <a:solidFill>
                  <a:srgbClr val="0066CC"/>
                </a:solidFill>
                <a:latin typeface="+mn-lt"/>
              </a:rPr>
              <a:t>Suicide Hotline Services (CISC) e.g. Suicide Prevention Services - </a:t>
            </a:r>
            <a:r>
              <a:rPr lang="zh-TW" altLang="en-US" sz="1800" kern="0" dirty="0">
                <a:solidFill>
                  <a:srgbClr val="0066CC"/>
                </a:solidFill>
                <a:latin typeface="+mn-lt"/>
              </a:rPr>
              <a:t>生命熱線</a:t>
            </a:r>
            <a:endParaRPr lang="zh-TW" altLang="en-US" sz="1800" i="1" kern="0" dirty="0">
              <a:solidFill>
                <a:srgbClr val="0066CC"/>
              </a:solidFill>
              <a:latin typeface="+mn-lt"/>
            </a:endParaRPr>
          </a:p>
        </p:txBody>
      </p:sp>
      <p:pic>
        <p:nvPicPr>
          <p:cNvPr id="2" name="Google Shape;123;p13">
            <a:extLst>
              <a:ext uri="{FF2B5EF4-FFF2-40B4-BE49-F238E27FC236}">
                <a16:creationId xmlns:a16="http://schemas.microsoft.com/office/drawing/2014/main" id="{B2ABD16E-A0FE-10AC-D2F8-068FB3A1E947}"/>
              </a:ext>
            </a:extLst>
          </p:cNvPr>
          <p:cNvPicPr preferRelativeResize="0"/>
          <p:nvPr/>
        </p:nvPicPr>
        <p:blipFill>
          <a:blip r:embed="rId3">
            <a:alphaModFix/>
          </a:blip>
          <a:stretch>
            <a:fillRect/>
          </a:stretch>
        </p:blipFill>
        <p:spPr>
          <a:xfrm>
            <a:off x="335818" y="1426411"/>
            <a:ext cx="4399051" cy="3252650"/>
          </a:xfrm>
          <a:prstGeom prst="rect">
            <a:avLst/>
          </a:prstGeom>
          <a:noFill/>
          <a:ln>
            <a:noFill/>
          </a:ln>
        </p:spPr>
      </p:pic>
    </p:spTree>
    <p:extLst>
      <p:ext uri="{BB962C8B-B14F-4D97-AF65-F5344CB8AC3E}">
        <p14:creationId xmlns:p14="http://schemas.microsoft.com/office/powerpoint/2010/main" val="2855226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7">
          <a:extLst>
            <a:ext uri="{FF2B5EF4-FFF2-40B4-BE49-F238E27FC236}">
              <a16:creationId xmlns:a16="http://schemas.microsoft.com/office/drawing/2014/main" id="{8D3DFDCA-9A9E-F411-F0B0-2FD69D6F8347}"/>
            </a:ext>
          </a:extLst>
        </p:cNvPr>
        <p:cNvGrpSpPr/>
        <p:nvPr/>
      </p:nvGrpSpPr>
      <p:grpSpPr>
        <a:xfrm>
          <a:off x="0" y="0"/>
          <a:ext cx="0" cy="0"/>
          <a:chOff x="0" y="0"/>
          <a:chExt cx="0" cy="0"/>
        </a:xfrm>
      </p:grpSpPr>
      <p:sp>
        <p:nvSpPr>
          <p:cNvPr id="359" name="Google Shape;359;p48">
            <a:extLst>
              <a:ext uri="{FF2B5EF4-FFF2-40B4-BE49-F238E27FC236}">
                <a16:creationId xmlns:a16="http://schemas.microsoft.com/office/drawing/2014/main" id="{64E19513-C350-3E6A-BA00-7BF869A5C9D0}"/>
              </a:ext>
            </a:extLst>
          </p:cNvPr>
          <p:cNvSpPr txBox="1">
            <a:spLocks noGrp="1"/>
          </p:cNvSpPr>
          <p:nvPr>
            <p:ph type="subTitle" idx="1"/>
          </p:nvPr>
        </p:nvSpPr>
        <p:spPr>
          <a:xfrm>
            <a:off x="268399" y="1440230"/>
            <a:ext cx="6717971" cy="445200"/>
          </a:xfrm>
          <a:prstGeom prst="rect">
            <a:avLst/>
          </a:prstGeom>
        </p:spPr>
        <p:txBody>
          <a:bodyPr spcFirstLastPara="1" wrap="square" lIns="91425" tIns="91425" rIns="91425" bIns="91425" anchor="t" anchorCtr="0">
            <a:noAutofit/>
          </a:bodyPr>
          <a:lstStyle/>
          <a:p>
            <a:pPr marL="457200" indent="-330200" algn="l">
              <a:buClr>
                <a:schemeClr val="accent1"/>
              </a:buClr>
              <a:buSzPts val="1600"/>
              <a:buChar char="●"/>
            </a:pPr>
            <a:r>
              <a:rPr lang="en-US" sz="1600" dirty="0">
                <a:solidFill>
                  <a:schemeClr val="tx2"/>
                </a:solidFill>
              </a:rPr>
              <a:t>To provide one-stop integrated rehabilitation and community support services for the ex-offenders and their family members.</a:t>
            </a:r>
          </a:p>
          <a:p>
            <a:pPr marL="457200" indent="-330200" algn="l">
              <a:buClr>
                <a:schemeClr val="accent1"/>
              </a:buClr>
              <a:buSzPts val="1600"/>
              <a:buChar char="●"/>
            </a:pPr>
            <a:r>
              <a:rPr lang="en-US" sz="1600" dirty="0">
                <a:solidFill>
                  <a:schemeClr val="tx2"/>
                </a:solidFill>
              </a:rPr>
              <a:t>To help the service users to reintegrate into the society and become law-abiding and contributive citizens.</a:t>
            </a:r>
          </a:p>
          <a:p>
            <a:pPr marL="457200" indent="-330200" algn="l">
              <a:buClr>
                <a:schemeClr val="accent1"/>
              </a:buClr>
              <a:buSzPts val="1600"/>
              <a:buChar char="●"/>
            </a:pPr>
            <a:r>
              <a:rPr lang="en-US" sz="1600" dirty="0">
                <a:solidFill>
                  <a:schemeClr val="tx2"/>
                </a:solidFill>
              </a:rPr>
              <a:t>To better prepare the inmates who are about to be released to adjust to the society.</a:t>
            </a:r>
          </a:p>
        </p:txBody>
      </p:sp>
      <p:sp>
        <p:nvSpPr>
          <p:cNvPr id="358" name="Google Shape;358;p48">
            <a:extLst>
              <a:ext uri="{FF2B5EF4-FFF2-40B4-BE49-F238E27FC236}">
                <a16:creationId xmlns:a16="http://schemas.microsoft.com/office/drawing/2014/main" id="{A50B64FB-7EE9-24C5-A423-15BF8B5B44D9}"/>
              </a:ext>
            </a:extLst>
          </p:cNvPr>
          <p:cNvSpPr txBox="1">
            <a:spLocks noGrp="1"/>
          </p:cNvSpPr>
          <p:nvPr>
            <p:ph type="title" idx="2"/>
          </p:nvPr>
        </p:nvSpPr>
        <p:spPr>
          <a:xfrm>
            <a:off x="410370" y="754894"/>
            <a:ext cx="6576000" cy="82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200" b="1" dirty="0"/>
              <a:t>Objectives</a:t>
            </a:r>
            <a:endParaRPr sz="2200" b="1" dirty="0"/>
          </a:p>
        </p:txBody>
      </p:sp>
      <p:sp>
        <p:nvSpPr>
          <p:cNvPr id="361" name="Google Shape;361;p48">
            <a:extLst>
              <a:ext uri="{FF2B5EF4-FFF2-40B4-BE49-F238E27FC236}">
                <a16:creationId xmlns:a16="http://schemas.microsoft.com/office/drawing/2014/main" id="{5E3CDB2D-52A5-ECCA-7F05-71B6CAA4EB4B}"/>
              </a:ext>
            </a:extLst>
          </p:cNvPr>
          <p:cNvSpPr txBox="1">
            <a:spLocks noGrp="1"/>
          </p:cNvSpPr>
          <p:nvPr>
            <p:ph type="subTitle" idx="3"/>
          </p:nvPr>
        </p:nvSpPr>
        <p:spPr>
          <a:xfrm>
            <a:off x="268399" y="3436061"/>
            <a:ext cx="7095793" cy="1381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accent1"/>
              </a:buClr>
              <a:buSzPts val="1600"/>
              <a:buChar char="●"/>
            </a:pPr>
            <a:r>
              <a:rPr lang="en-US" sz="1600" dirty="0">
                <a:solidFill>
                  <a:schemeClr val="tx2"/>
                </a:solidFill>
              </a:rPr>
              <a:t>Pre-release Preparation Service &amp; Short-term Aid</a:t>
            </a:r>
          </a:p>
          <a:p>
            <a:pPr marL="457200" lvl="0" indent="-330200" algn="l" rtl="0">
              <a:spcBef>
                <a:spcPts val="0"/>
              </a:spcBef>
              <a:spcAft>
                <a:spcPts val="0"/>
              </a:spcAft>
              <a:buClr>
                <a:schemeClr val="accent1"/>
              </a:buClr>
              <a:buSzPts val="1600"/>
              <a:buChar char="●"/>
            </a:pPr>
            <a:r>
              <a:rPr lang="en-US" sz="1600" dirty="0">
                <a:solidFill>
                  <a:schemeClr val="tx2"/>
                </a:solidFill>
              </a:rPr>
              <a:t>Individual &amp; Family Counselling Service, Hotline Service</a:t>
            </a:r>
          </a:p>
          <a:p>
            <a:pPr marL="457200" lvl="0" indent="-330200" algn="l" rtl="0">
              <a:spcBef>
                <a:spcPts val="0"/>
              </a:spcBef>
              <a:spcAft>
                <a:spcPts val="0"/>
              </a:spcAft>
              <a:buClr>
                <a:schemeClr val="accent1"/>
              </a:buClr>
              <a:buSzPts val="1600"/>
              <a:buChar char="●"/>
            </a:pPr>
            <a:r>
              <a:rPr lang="en-US" sz="1600" dirty="0">
                <a:solidFill>
                  <a:schemeClr val="tx2"/>
                </a:solidFill>
              </a:rPr>
              <a:t>Health Screening and Test</a:t>
            </a:r>
          </a:p>
          <a:p>
            <a:pPr marL="457200" lvl="0" indent="-330200" algn="l" rtl="0">
              <a:spcBef>
                <a:spcPts val="0"/>
              </a:spcBef>
              <a:spcAft>
                <a:spcPts val="0"/>
              </a:spcAft>
              <a:buClr>
                <a:schemeClr val="accent1"/>
              </a:buClr>
              <a:buSzPts val="1600"/>
              <a:buChar char="●"/>
            </a:pPr>
            <a:r>
              <a:rPr lang="en-US" sz="1600" dirty="0">
                <a:solidFill>
                  <a:schemeClr val="tx2"/>
                </a:solidFill>
              </a:rPr>
              <a:t>Accommodation, Training &amp; Employment Service, Social Skills &amp; Interests Development </a:t>
            </a:r>
            <a:r>
              <a:rPr lang="en-US" sz="1600" dirty="0" err="1">
                <a:solidFill>
                  <a:schemeClr val="tx2"/>
                </a:solidFill>
              </a:rPr>
              <a:t>Programmes</a:t>
            </a:r>
            <a:endParaRPr sz="1600" dirty="0">
              <a:solidFill>
                <a:schemeClr val="tx2"/>
              </a:solidFill>
            </a:endParaRPr>
          </a:p>
        </p:txBody>
      </p:sp>
      <p:sp>
        <p:nvSpPr>
          <p:cNvPr id="360" name="Google Shape;360;p48">
            <a:extLst>
              <a:ext uri="{FF2B5EF4-FFF2-40B4-BE49-F238E27FC236}">
                <a16:creationId xmlns:a16="http://schemas.microsoft.com/office/drawing/2014/main" id="{A7BFA5B0-19FC-0AA8-2898-D3E437254AD8}"/>
              </a:ext>
            </a:extLst>
          </p:cNvPr>
          <p:cNvSpPr txBox="1">
            <a:spLocks noGrp="1"/>
          </p:cNvSpPr>
          <p:nvPr>
            <p:ph type="title" idx="4"/>
          </p:nvPr>
        </p:nvSpPr>
        <p:spPr>
          <a:xfrm>
            <a:off x="410370" y="2778224"/>
            <a:ext cx="6576000" cy="82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200" b="1" dirty="0"/>
              <a:t>Services</a:t>
            </a:r>
            <a:endParaRPr sz="2200" b="1" dirty="0"/>
          </a:p>
        </p:txBody>
      </p:sp>
      <p:sp>
        <p:nvSpPr>
          <p:cNvPr id="363" name="Google Shape;363;p48">
            <a:extLst>
              <a:ext uri="{FF2B5EF4-FFF2-40B4-BE49-F238E27FC236}">
                <a16:creationId xmlns:a16="http://schemas.microsoft.com/office/drawing/2014/main" id="{F5C1AF01-95B0-12FF-674B-3D62FAEF76E3}"/>
              </a:ext>
            </a:extLst>
          </p:cNvPr>
          <p:cNvSpPr txBox="1"/>
          <p:nvPr/>
        </p:nvSpPr>
        <p:spPr>
          <a:xfrm>
            <a:off x="1554662" y="4776450"/>
            <a:ext cx="7589338" cy="338524"/>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dirty="0">
                <a:solidFill>
                  <a:schemeClr val="accent1"/>
                </a:solidFill>
                <a:latin typeface="Oxygen Light"/>
                <a:ea typeface="Oxygen Light"/>
                <a:cs typeface="Oxygen Light"/>
                <a:sym typeface="Oxygen Light"/>
              </a:rPr>
              <a:t>https://sidebyside.org.hk/en/services/rehabilitation/IntegratedService/isc/?back=fda61ee468b0e0161596dd66f5891356</a:t>
            </a:r>
            <a:r>
              <a:rPr lang="en" sz="1000" dirty="0">
                <a:solidFill>
                  <a:schemeClr val="accent1"/>
                </a:solidFill>
                <a:latin typeface="Oxygen Light"/>
                <a:ea typeface="Oxygen Light"/>
                <a:cs typeface="Oxygen Light"/>
                <a:sym typeface="Oxygen Light"/>
              </a:rPr>
              <a:t>/</a:t>
            </a:r>
            <a:endParaRPr sz="1000" dirty="0">
              <a:solidFill>
                <a:schemeClr val="accent1"/>
              </a:solidFill>
              <a:latin typeface="Oxygen Light"/>
              <a:ea typeface="Oxygen Light"/>
              <a:cs typeface="Oxygen Light"/>
              <a:sym typeface="Oxygen Light"/>
            </a:endParaRPr>
          </a:p>
        </p:txBody>
      </p:sp>
      <p:sp>
        <p:nvSpPr>
          <p:cNvPr id="2" name="Google Shape;403;p52">
            <a:extLst>
              <a:ext uri="{FF2B5EF4-FFF2-40B4-BE49-F238E27FC236}">
                <a16:creationId xmlns:a16="http://schemas.microsoft.com/office/drawing/2014/main" id="{F872A9FE-03FD-8D28-8E74-0F762C0929D7}"/>
              </a:ext>
            </a:extLst>
          </p:cNvPr>
          <p:cNvSpPr txBox="1">
            <a:spLocks/>
          </p:cNvSpPr>
          <p:nvPr/>
        </p:nvSpPr>
        <p:spPr bwMode="auto">
          <a:xfrm>
            <a:off x="101593" y="103710"/>
            <a:ext cx="8416636" cy="742846"/>
          </a:xfrm>
          <a:prstGeom prst="rect">
            <a:avLst/>
          </a:prstGeom>
          <a:noFill/>
          <a:ln w="9525">
            <a:noFill/>
            <a:miter lim="800000"/>
            <a:headEnd/>
            <a:tailEnd/>
          </a:ln>
          <a:effectLst/>
        </p:spPr>
        <p:txBody>
          <a:bodyPr spcFirstLastPara="1" vert="horz" wrap="square" lIns="91425" tIns="91425" rIns="91425" bIns="91425" numCol="1" anchor="t" anchorCtr="0" compatLnSpc="1">
            <a:prstTxWarp prst="textNoShape">
              <a:avLst/>
            </a:prstTxWarp>
            <a:noAutofit/>
          </a:bodyPr>
          <a:lstStyle>
            <a:lvl1pPr lvl="0" algn="ctr" rtl="0" eaLnBrk="1" fontAlgn="base" hangingPunct="1">
              <a:spcBef>
                <a:spcPts val="0"/>
              </a:spcBef>
              <a:spcAft>
                <a:spcPts val="0"/>
              </a:spcAft>
              <a:buSzPts val="2800"/>
              <a:buNone/>
              <a:defRPr sz="8700" b="1">
                <a:solidFill>
                  <a:srgbClr val="080808"/>
                </a:solidFill>
                <a:latin typeface="+mj-lt"/>
                <a:ea typeface="+mj-ea"/>
                <a:cs typeface="+mj-cs"/>
              </a:defRPr>
            </a:lvl1pPr>
            <a:lvl2pPr lvl="1" algn="l" rtl="0" eaLnBrk="1" fontAlgn="base" hangingPunct="1">
              <a:spcBef>
                <a:spcPts val="0"/>
              </a:spcBef>
              <a:spcAft>
                <a:spcPts val="0"/>
              </a:spcAft>
              <a:buSzPts val="2800"/>
              <a:buNone/>
              <a:defRPr sz="2400">
                <a:solidFill>
                  <a:srgbClr val="080808"/>
                </a:solidFill>
                <a:latin typeface="Arial" charset="0"/>
              </a:defRPr>
            </a:lvl2pPr>
            <a:lvl3pPr lvl="2" algn="l" rtl="0" eaLnBrk="1" fontAlgn="base" hangingPunct="1">
              <a:spcBef>
                <a:spcPts val="0"/>
              </a:spcBef>
              <a:spcAft>
                <a:spcPts val="0"/>
              </a:spcAft>
              <a:buSzPts val="2800"/>
              <a:buNone/>
              <a:defRPr sz="2400">
                <a:solidFill>
                  <a:srgbClr val="080808"/>
                </a:solidFill>
                <a:latin typeface="Arial" charset="0"/>
              </a:defRPr>
            </a:lvl3pPr>
            <a:lvl4pPr lvl="3" algn="l" rtl="0" eaLnBrk="1" fontAlgn="base" hangingPunct="1">
              <a:spcBef>
                <a:spcPts val="0"/>
              </a:spcBef>
              <a:spcAft>
                <a:spcPts val="0"/>
              </a:spcAft>
              <a:buSzPts val="2800"/>
              <a:buNone/>
              <a:defRPr sz="2400">
                <a:solidFill>
                  <a:srgbClr val="080808"/>
                </a:solidFill>
                <a:latin typeface="Arial" charset="0"/>
              </a:defRPr>
            </a:lvl4pPr>
            <a:lvl5pPr lvl="4" algn="l" rtl="0" eaLnBrk="1" fontAlgn="base" hangingPunct="1">
              <a:spcBef>
                <a:spcPts val="0"/>
              </a:spcBef>
              <a:spcAft>
                <a:spcPts val="0"/>
              </a:spcAft>
              <a:buSzPts val="2800"/>
              <a:buNone/>
              <a:defRPr sz="2400">
                <a:solidFill>
                  <a:srgbClr val="080808"/>
                </a:solidFill>
                <a:latin typeface="Arial" charset="0"/>
              </a:defRPr>
            </a:lvl5pPr>
            <a:lvl6pPr marL="342900" lvl="5" algn="l" rtl="0" eaLnBrk="1" fontAlgn="base" hangingPunct="1">
              <a:spcBef>
                <a:spcPts val="0"/>
              </a:spcBef>
              <a:spcAft>
                <a:spcPts val="0"/>
              </a:spcAft>
              <a:buSzPts val="2800"/>
              <a:buNone/>
              <a:defRPr sz="2400">
                <a:solidFill>
                  <a:srgbClr val="080808"/>
                </a:solidFill>
                <a:latin typeface="Arial" charset="0"/>
              </a:defRPr>
            </a:lvl6pPr>
            <a:lvl7pPr marL="685800" lvl="6" algn="l" rtl="0" eaLnBrk="1" fontAlgn="base" hangingPunct="1">
              <a:spcBef>
                <a:spcPts val="0"/>
              </a:spcBef>
              <a:spcAft>
                <a:spcPts val="0"/>
              </a:spcAft>
              <a:buSzPts val="2800"/>
              <a:buNone/>
              <a:defRPr sz="2400">
                <a:solidFill>
                  <a:srgbClr val="080808"/>
                </a:solidFill>
                <a:latin typeface="Arial" charset="0"/>
              </a:defRPr>
            </a:lvl7pPr>
            <a:lvl8pPr marL="1028700" lvl="7" algn="l" rtl="0" eaLnBrk="1" fontAlgn="base" hangingPunct="1">
              <a:spcBef>
                <a:spcPts val="0"/>
              </a:spcBef>
              <a:spcAft>
                <a:spcPts val="0"/>
              </a:spcAft>
              <a:buSzPts val="2800"/>
              <a:buNone/>
              <a:defRPr sz="2400">
                <a:solidFill>
                  <a:srgbClr val="080808"/>
                </a:solidFill>
                <a:latin typeface="Arial" charset="0"/>
              </a:defRPr>
            </a:lvl8pPr>
            <a:lvl9pPr marL="1371600" lvl="8" algn="l" rtl="0" eaLnBrk="1" fontAlgn="base" hangingPunct="1">
              <a:spcBef>
                <a:spcPts val="0"/>
              </a:spcBef>
              <a:spcAft>
                <a:spcPts val="0"/>
              </a:spcAft>
              <a:buSzPts val="2800"/>
              <a:buNone/>
              <a:defRPr sz="2400">
                <a:solidFill>
                  <a:srgbClr val="080808"/>
                </a:solidFill>
                <a:latin typeface="Arial" charset="0"/>
              </a:defRPr>
            </a:lvl9pPr>
          </a:lstStyle>
          <a:p>
            <a:pPr algn="l"/>
            <a:r>
              <a:rPr lang="en-HK" sz="1800" kern="0" dirty="0">
                <a:solidFill>
                  <a:srgbClr val="0066CC"/>
                </a:solidFill>
                <a:latin typeface="+mn-lt"/>
              </a:rPr>
              <a:t>SideBySide - Hong Kong Revival Hub, Sham Shui Po Revival Hub (Concurrent Placement)</a:t>
            </a:r>
          </a:p>
        </p:txBody>
      </p:sp>
    </p:spTree>
    <p:extLst>
      <p:ext uri="{BB962C8B-B14F-4D97-AF65-F5344CB8AC3E}">
        <p14:creationId xmlns:p14="http://schemas.microsoft.com/office/powerpoint/2010/main" val="3479653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7">
          <a:extLst>
            <a:ext uri="{FF2B5EF4-FFF2-40B4-BE49-F238E27FC236}">
              <a16:creationId xmlns:a16="http://schemas.microsoft.com/office/drawing/2014/main" id="{34C9958E-9F1F-CF92-E8B1-B916FA94F331}"/>
            </a:ext>
          </a:extLst>
        </p:cNvPr>
        <p:cNvGrpSpPr/>
        <p:nvPr/>
      </p:nvGrpSpPr>
      <p:grpSpPr>
        <a:xfrm>
          <a:off x="0" y="0"/>
          <a:ext cx="0" cy="0"/>
          <a:chOff x="0" y="0"/>
          <a:chExt cx="0" cy="0"/>
        </a:xfrm>
      </p:grpSpPr>
      <p:sp>
        <p:nvSpPr>
          <p:cNvPr id="358" name="Google Shape;358;p48">
            <a:extLst>
              <a:ext uri="{FF2B5EF4-FFF2-40B4-BE49-F238E27FC236}">
                <a16:creationId xmlns:a16="http://schemas.microsoft.com/office/drawing/2014/main" id="{8269C529-5BC3-A985-88E9-3190BDA1B513}"/>
              </a:ext>
            </a:extLst>
          </p:cNvPr>
          <p:cNvSpPr txBox="1">
            <a:spLocks noGrp="1"/>
          </p:cNvSpPr>
          <p:nvPr>
            <p:ph type="title" idx="2"/>
          </p:nvPr>
        </p:nvSpPr>
        <p:spPr>
          <a:xfrm>
            <a:off x="-1354850" y="869283"/>
            <a:ext cx="6576000" cy="828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b="1" dirty="0"/>
              <a:t>Service Hours</a:t>
            </a:r>
            <a:endParaRPr sz="2200" b="1" dirty="0"/>
          </a:p>
        </p:txBody>
      </p:sp>
      <p:sp>
        <p:nvSpPr>
          <p:cNvPr id="363" name="Google Shape;363;p48">
            <a:extLst>
              <a:ext uri="{FF2B5EF4-FFF2-40B4-BE49-F238E27FC236}">
                <a16:creationId xmlns:a16="http://schemas.microsoft.com/office/drawing/2014/main" id="{C6C9C699-1056-695D-2D1D-3207CD80DB3E}"/>
              </a:ext>
            </a:extLst>
          </p:cNvPr>
          <p:cNvSpPr txBox="1"/>
          <p:nvPr/>
        </p:nvSpPr>
        <p:spPr>
          <a:xfrm>
            <a:off x="1554662" y="4776450"/>
            <a:ext cx="7589338" cy="338524"/>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dirty="0">
                <a:solidFill>
                  <a:schemeClr val="accent1"/>
                </a:solidFill>
                <a:latin typeface="Oxygen Light"/>
                <a:ea typeface="Oxygen Light"/>
                <a:cs typeface="Oxygen Light"/>
                <a:sym typeface="Oxygen Light"/>
              </a:rPr>
              <a:t>https://sidebyside.org.hk/en/services/rehabilitation/IntegratedService/isc/?back=fda61ee468b0e0161596dd66f5891356</a:t>
            </a:r>
            <a:r>
              <a:rPr lang="en" sz="1000" dirty="0">
                <a:solidFill>
                  <a:schemeClr val="accent1"/>
                </a:solidFill>
                <a:latin typeface="Oxygen Light"/>
                <a:ea typeface="Oxygen Light"/>
                <a:cs typeface="Oxygen Light"/>
                <a:sym typeface="Oxygen Light"/>
              </a:rPr>
              <a:t>/</a:t>
            </a:r>
            <a:endParaRPr sz="1000" dirty="0">
              <a:solidFill>
                <a:schemeClr val="accent1"/>
              </a:solidFill>
              <a:latin typeface="Oxygen Light"/>
              <a:ea typeface="Oxygen Light"/>
              <a:cs typeface="Oxygen Light"/>
              <a:sym typeface="Oxygen Light"/>
            </a:endParaRPr>
          </a:p>
        </p:txBody>
      </p:sp>
      <p:pic>
        <p:nvPicPr>
          <p:cNvPr id="8" name="Picture 7">
            <a:extLst>
              <a:ext uri="{FF2B5EF4-FFF2-40B4-BE49-F238E27FC236}">
                <a16:creationId xmlns:a16="http://schemas.microsoft.com/office/drawing/2014/main" id="{656D91D7-3642-B974-3DBE-4C476DD1DDCC}"/>
              </a:ext>
            </a:extLst>
          </p:cNvPr>
          <p:cNvPicPr>
            <a:picLocks noChangeAspect="1"/>
          </p:cNvPicPr>
          <p:nvPr/>
        </p:nvPicPr>
        <p:blipFill>
          <a:blip r:embed="rId3"/>
          <a:stretch>
            <a:fillRect/>
          </a:stretch>
        </p:blipFill>
        <p:spPr>
          <a:xfrm>
            <a:off x="827036" y="1697583"/>
            <a:ext cx="6261019" cy="2740461"/>
          </a:xfrm>
          <a:prstGeom prst="rect">
            <a:avLst/>
          </a:prstGeom>
        </p:spPr>
      </p:pic>
      <p:sp>
        <p:nvSpPr>
          <p:cNvPr id="9" name="Google Shape;403;p52">
            <a:extLst>
              <a:ext uri="{FF2B5EF4-FFF2-40B4-BE49-F238E27FC236}">
                <a16:creationId xmlns:a16="http://schemas.microsoft.com/office/drawing/2014/main" id="{3CDFC0AC-9F62-2923-FE38-1F038945ED3D}"/>
              </a:ext>
            </a:extLst>
          </p:cNvPr>
          <p:cNvSpPr txBox="1">
            <a:spLocks/>
          </p:cNvSpPr>
          <p:nvPr/>
        </p:nvSpPr>
        <p:spPr bwMode="auto">
          <a:xfrm>
            <a:off x="101593" y="103710"/>
            <a:ext cx="8416636" cy="742846"/>
          </a:xfrm>
          <a:prstGeom prst="rect">
            <a:avLst/>
          </a:prstGeom>
          <a:noFill/>
          <a:ln w="9525">
            <a:noFill/>
            <a:miter lim="800000"/>
            <a:headEnd/>
            <a:tailEnd/>
          </a:ln>
          <a:effectLst/>
        </p:spPr>
        <p:txBody>
          <a:bodyPr spcFirstLastPara="1" vert="horz" wrap="square" lIns="91425" tIns="91425" rIns="91425" bIns="91425" numCol="1" anchor="t" anchorCtr="0" compatLnSpc="1">
            <a:prstTxWarp prst="textNoShape">
              <a:avLst/>
            </a:prstTxWarp>
            <a:noAutofit/>
          </a:bodyPr>
          <a:lstStyle>
            <a:lvl1pPr lvl="0" algn="ctr" rtl="0" eaLnBrk="1" fontAlgn="base" hangingPunct="1">
              <a:spcBef>
                <a:spcPts val="0"/>
              </a:spcBef>
              <a:spcAft>
                <a:spcPts val="0"/>
              </a:spcAft>
              <a:buSzPts val="2800"/>
              <a:buNone/>
              <a:defRPr sz="8700" b="1">
                <a:solidFill>
                  <a:srgbClr val="080808"/>
                </a:solidFill>
                <a:latin typeface="+mj-lt"/>
                <a:ea typeface="+mj-ea"/>
                <a:cs typeface="+mj-cs"/>
              </a:defRPr>
            </a:lvl1pPr>
            <a:lvl2pPr lvl="1" algn="l" rtl="0" eaLnBrk="1" fontAlgn="base" hangingPunct="1">
              <a:spcBef>
                <a:spcPts val="0"/>
              </a:spcBef>
              <a:spcAft>
                <a:spcPts val="0"/>
              </a:spcAft>
              <a:buSzPts val="2800"/>
              <a:buNone/>
              <a:defRPr sz="2400">
                <a:solidFill>
                  <a:srgbClr val="080808"/>
                </a:solidFill>
                <a:latin typeface="Arial" charset="0"/>
              </a:defRPr>
            </a:lvl2pPr>
            <a:lvl3pPr lvl="2" algn="l" rtl="0" eaLnBrk="1" fontAlgn="base" hangingPunct="1">
              <a:spcBef>
                <a:spcPts val="0"/>
              </a:spcBef>
              <a:spcAft>
                <a:spcPts val="0"/>
              </a:spcAft>
              <a:buSzPts val="2800"/>
              <a:buNone/>
              <a:defRPr sz="2400">
                <a:solidFill>
                  <a:srgbClr val="080808"/>
                </a:solidFill>
                <a:latin typeface="Arial" charset="0"/>
              </a:defRPr>
            </a:lvl3pPr>
            <a:lvl4pPr lvl="3" algn="l" rtl="0" eaLnBrk="1" fontAlgn="base" hangingPunct="1">
              <a:spcBef>
                <a:spcPts val="0"/>
              </a:spcBef>
              <a:spcAft>
                <a:spcPts val="0"/>
              </a:spcAft>
              <a:buSzPts val="2800"/>
              <a:buNone/>
              <a:defRPr sz="2400">
                <a:solidFill>
                  <a:srgbClr val="080808"/>
                </a:solidFill>
                <a:latin typeface="Arial" charset="0"/>
              </a:defRPr>
            </a:lvl4pPr>
            <a:lvl5pPr lvl="4" algn="l" rtl="0" eaLnBrk="1" fontAlgn="base" hangingPunct="1">
              <a:spcBef>
                <a:spcPts val="0"/>
              </a:spcBef>
              <a:spcAft>
                <a:spcPts val="0"/>
              </a:spcAft>
              <a:buSzPts val="2800"/>
              <a:buNone/>
              <a:defRPr sz="2400">
                <a:solidFill>
                  <a:srgbClr val="080808"/>
                </a:solidFill>
                <a:latin typeface="Arial" charset="0"/>
              </a:defRPr>
            </a:lvl5pPr>
            <a:lvl6pPr marL="342900" lvl="5" algn="l" rtl="0" eaLnBrk="1" fontAlgn="base" hangingPunct="1">
              <a:spcBef>
                <a:spcPts val="0"/>
              </a:spcBef>
              <a:spcAft>
                <a:spcPts val="0"/>
              </a:spcAft>
              <a:buSzPts val="2800"/>
              <a:buNone/>
              <a:defRPr sz="2400">
                <a:solidFill>
                  <a:srgbClr val="080808"/>
                </a:solidFill>
                <a:latin typeface="Arial" charset="0"/>
              </a:defRPr>
            </a:lvl6pPr>
            <a:lvl7pPr marL="685800" lvl="6" algn="l" rtl="0" eaLnBrk="1" fontAlgn="base" hangingPunct="1">
              <a:spcBef>
                <a:spcPts val="0"/>
              </a:spcBef>
              <a:spcAft>
                <a:spcPts val="0"/>
              </a:spcAft>
              <a:buSzPts val="2800"/>
              <a:buNone/>
              <a:defRPr sz="2400">
                <a:solidFill>
                  <a:srgbClr val="080808"/>
                </a:solidFill>
                <a:latin typeface="Arial" charset="0"/>
              </a:defRPr>
            </a:lvl7pPr>
            <a:lvl8pPr marL="1028700" lvl="7" algn="l" rtl="0" eaLnBrk="1" fontAlgn="base" hangingPunct="1">
              <a:spcBef>
                <a:spcPts val="0"/>
              </a:spcBef>
              <a:spcAft>
                <a:spcPts val="0"/>
              </a:spcAft>
              <a:buSzPts val="2800"/>
              <a:buNone/>
              <a:defRPr sz="2400">
                <a:solidFill>
                  <a:srgbClr val="080808"/>
                </a:solidFill>
                <a:latin typeface="Arial" charset="0"/>
              </a:defRPr>
            </a:lvl8pPr>
            <a:lvl9pPr marL="1371600" lvl="8" algn="l" rtl="0" eaLnBrk="1" fontAlgn="base" hangingPunct="1">
              <a:spcBef>
                <a:spcPts val="0"/>
              </a:spcBef>
              <a:spcAft>
                <a:spcPts val="0"/>
              </a:spcAft>
              <a:buSzPts val="2800"/>
              <a:buNone/>
              <a:defRPr sz="2400">
                <a:solidFill>
                  <a:srgbClr val="080808"/>
                </a:solidFill>
                <a:latin typeface="Arial" charset="0"/>
              </a:defRPr>
            </a:lvl9pPr>
          </a:lstStyle>
          <a:p>
            <a:pPr algn="l"/>
            <a:r>
              <a:rPr lang="en-HK" sz="1800" kern="0" dirty="0">
                <a:solidFill>
                  <a:srgbClr val="0066CC"/>
                </a:solidFill>
                <a:latin typeface="+mn-lt"/>
              </a:rPr>
              <a:t>SideBySide - Hong Kong Revival Hub, Sham Shui Po Revival Hub (Concurrent Placement)</a:t>
            </a:r>
          </a:p>
        </p:txBody>
      </p:sp>
    </p:spTree>
    <p:extLst>
      <p:ext uri="{BB962C8B-B14F-4D97-AF65-F5344CB8AC3E}">
        <p14:creationId xmlns:p14="http://schemas.microsoft.com/office/powerpoint/2010/main" val="2500055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7">
          <a:extLst>
            <a:ext uri="{FF2B5EF4-FFF2-40B4-BE49-F238E27FC236}">
              <a16:creationId xmlns:a16="http://schemas.microsoft.com/office/drawing/2014/main" id="{7D33FAA9-C853-8523-664E-D949B03E336B}"/>
            </a:ext>
          </a:extLst>
        </p:cNvPr>
        <p:cNvGrpSpPr/>
        <p:nvPr/>
      </p:nvGrpSpPr>
      <p:grpSpPr>
        <a:xfrm>
          <a:off x="0" y="0"/>
          <a:ext cx="0" cy="0"/>
          <a:chOff x="0" y="0"/>
          <a:chExt cx="0" cy="0"/>
        </a:xfrm>
      </p:grpSpPr>
      <p:sp>
        <p:nvSpPr>
          <p:cNvPr id="363" name="Google Shape;363;p48">
            <a:extLst>
              <a:ext uri="{FF2B5EF4-FFF2-40B4-BE49-F238E27FC236}">
                <a16:creationId xmlns:a16="http://schemas.microsoft.com/office/drawing/2014/main" id="{FC4151C6-D221-CDD5-68C9-A04E3A585A76}"/>
              </a:ext>
            </a:extLst>
          </p:cNvPr>
          <p:cNvSpPr txBox="1"/>
          <p:nvPr/>
        </p:nvSpPr>
        <p:spPr>
          <a:xfrm>
            <a:off x="3202301" y="4709017"/>
            <a:ext cx="56733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dirty="0">
                <a:solidFill>
                  <a:schemeClr val="accent1"/>
                </a:solidFill>
                <a:latin typeface="Oxygen Light"/>
                <a:ea typeface="Oxygen Light"/>
                <a:cs typeface="Oxygen Light"/>
                <a:sym typeface="Oxygen Light"/>
              </a:rPr>
              <a:t>https://isss.sjs.org.hk/</a:t>
            </a:r>
            <a:endParaRPr sz="1000" dirty="0">
              <a:solidFill>
                <a:schemeClr val="accent1"/>
              </a:solidFill>
              <a:latin typeface="Oxygen Light"/>
              <a:ea typeface="Oxygen Light"/>
              <a:cs typeface="Oxygen Light"/>
              <a:sym typeface="Oxygen Light"/>
            </a:endParaRPr>
          </a:p>
        </p:txBody>
      </p:sp>
      <p:sp>
        <p:nvSpPr>
          <p:cNvPr id="2" name="Google Shape;403;p52">
            <a:extLst>
              <a:ext uri="{FF2B5EF4-FFF2-40B4-BE49-F238E27FC236}">
                <a16:creationId xmlns:a16="http://schemas.microsoft.com/office/drawing/2014/main" id="{0E400C4D-DD27-DC25-6417-024F13948271}"/>
              </a:ext>
            </a:extLst>
          </p:cNvPr>
          <p:cNvSpPr txBox="1">
            <a:spLocks/>
          </p:cNvSpPr>
          <p:nvPr/>
        </p:nvSpPr>
        <p:spPr bwMode="auto">
          <a:xfrm>
            <a:off x="238253" y="95783"/>
            <a:ext cx="8416636" cy="572700"/>
          </a:xfrm>
          <a:prstGeom prst="rect">
            <a:avLst/>
          </a:prstGeom>
          <a:noFill/>
          <a:ln w="9525">
            <a:noFill/>
            <a:miter lim="800000"/>
            <a:headEnd/>
            <a:tailEnd/>
          </a:ln>
          <a:effectLst/>
        </p:spPr>
        <p:txBody>
          <a:bodyPr spcFirstLastPara="1" vert="horz" wrap="square" lIns="91425" tIns="91425" rIns="91425" bIns="91425" numCol="1" anchor="t" anchorCtr="0" compatLnSpc="1">
            <a:prstTxWarp prst="textNoShape">
              <a:avLst/>
            </a:prstTxWarp>
            <a:noAutofit/>
          </a:bodyPr>
          <a:lstStyle>
            <a:lvl1pPr lvl="0" algn="ctr" rtl="0" eaLnBrk="1" fontAlgn="base" hangingPunct="1">
              <a:spcBef>
                <a:spcPts val="0"/>
              </a:spcBef>
              <a:spcAft>
                <a:spcPts val="0"/>
              </a:spcAft>
              <a:buSzPts val="2800"/>
              <a:buNone/>
              <a:defRPr sz="8700" b="1">
                <a:solidFill>
                  <a:srgbClr val="080808"/>
                </a:solidFill>
                <a:latin typeface="+mj-lt"/>
                <a:ea typeface="+mj-ea"/>
                <a:cs typeface="+mj-cs"/>
              </a:defRPr>
            </a:lvl1pPr>
            <a:lvl2pPr lvl="1" algn="l" rtl="0" eaLnBrk="1" fontAlgn="base" hangingPunct="1">
              <a:spcBef>
                <a:spcPts val="0"/>
              </a:spcBef>
              <a:spcAft>
                <a:spcPts val="0"/>
              </a:spcAft>
              <a:buSzPts val="2800"/>
              <a:buNone/>
              <a:defRPr sz="2400">
                <a:solidFill>
                  <a:srgbClr val="080808"/>
                </a:solidFill>
                <a:latin typeface="Arial" charset="0"/>
              </a:defRPr>
            </a:lvl2pPr>
            <a:lvl3pPr lvl="2" algn="l" rtl="0" eaLnBrk="1" fontAlgn="base" hangingPunct="1">
              <a:spcBef>
                <a:spcPts val="0"/>
              </a:spcBef>
              <a:spcAft>
                <a:spcPts val="0"/>
              </a:spcAft>
              <a:buSzPts val="2800"/>
              <a:buNone/>
              <a:defRPr sz="2400">
                <a:solidFill>
                  <a:srgbClr val="080808"/>
                </a:solidFill>
                <a:latin typeface="Arial" charset="0"/>
              </a:defRPr>
            </a:lvl3pPr>
            <a:lvl4pPr lvl="3" algn="l" rtl="0" eaLnBrk="1" fontAlgn="base" hangingPunct="1">
              <a:spcBef>
                <a:spcPts val="0"/>
              </a:spcBef>
              <a:spcAft>
                <a:spcPts val="0"/>
              </a:spcAft>
              <a:buSzPts val="2800"/>
              <a:buNone/>
              <a:defRPr sz="2400">
                <a:solidFill>
                  <a:srgbClr val="080808"/>
                </a:solidFill>
                <a:latin typeface="Arial" charset="0"/>
              </a:defRPr>
            </a:lvl4pPr>
            <a:lvl5pPr lvl="4" algn="l" rtl="0" eaLnBrk="1" fontAlgn="base" hangingPunct="1">
              <a:spcBef>
                <a:spcPts val="0"/>
              </a:spcBef>
              <a:spcAft>
                <a:spcPts val="0"/>
              </a:spcAft>
              <a:buSzPts val="2800"/>
              <a:buNone/>
              <a:defRPr sz="2400">
                <a:solidFill>
                  <a:srgbClr val="080808"/>
                </a:solidFill>
                <a:latin typeface="Arial" charset="0"/>
              </a:defRPr>
            </a:lvl5pPr>
            <a:lvl6pPr marL="342900" lvl="5" algn="l" rtl="0" eaLnBrk="1" fontAlgn="base" hangingPunct="1">
              <a:spcBef>
                <a:spcPts val="0"/>
              </a:spcBef>
              <a:spcAft>
                <a:spcPts val="0"/>
              </a:spcAft>
              <a:buSzPts val="2800"/>
              <a:buNone/>
              <a:defRPr sz="2400">
                <a:solidFill>
                  <a:srgbClr val="080808"/>
                </a:solidFill>
                <a:latin typeface="Arial" charset="0"/>
              </a:defRPr>
            </a:lvl6pPr>
            <a:lvl7pPr marL="685800" lvl="6" algn="l" rtl="0" eaLnBrk="1" fontAlgn="base" hangingPunct="1">
              <a:spcBef>
                <a:spcPts val="0"/>
              </a:spcBef>
              <a:spcAft>
                <a:spcPts val="0"/>
              </a:spcAft>
              <a:buSzPts val="2800"/>
              <a:buNone/>
              <a:defRPr sz="2400">
                <a:solidFill>
                  <a:srgbClr val="080808"/>
                </a:solidFill>
                <a:latin typeface="Arial" charset="0"/>
              </a:defRPr>
            </a:lvl7pPr>
            <a:lvl8pPr marL="1028700" lvl="7" algn="l" rtl="0" eaLnBrk="1" fontAlgn="base" hangingPunct="1">
              <a:spcBef>
                <a:spcPts val="0"/>
              </a:spcBef>
              <a:spcAft>
                <a:spcPts val="0"/>
              </a:spcAft>
              <a:buSzPts val="2800"/>
              <a:buNone/>
              <a:defRPr sz="2400">
                <a:solidFill>
                  <a:srgbClr val="080808"/>
                </a:solidFill>
                <a:latin typeface="Arial" charset="0"/>
              </a:defRPr>
            </a:lvl8pPr>
            <a:lvl9pPr marL="1371600" lvl="8" algn="l" rtl="0" eaLnBrk="1" fontAlgn="base" hangingPunct="1">
              <a:spcBef>
                <a:spcPts val="0"/>
              </a:spcBef>
              <a:spcAft>
                <a:spcPts val="0"/>
              </a:spcAft>
              <a:buSzPts val="2800"/>
              <a:buNone/>
              <a:defRPr sz="2400">
                <a:solidFill>
                  <a:srgbClr val="080808"/>
                </a:solidFill>
                <a:latin typeface="Arial" charset="0"/>
              </a:defRPr>
            </a:lvl9pPr>
          </a:lstStyle>
          <a:p>
            <a:pPr algn="l"/>
            <a:r>
              <a:rPr lang="en-US" sz="1800" kern="0" dirty="0">
                <a:solidFill>
                  <a:srgbClr val="0066CC"/>
                </a:solidFill>
                <a:latin typeface="+mn-lt"/>
              </a:rPr>
              <a:t>St. James' Settlement - Integrated Services for Street Sleepers </a:t>
            </a:r>
          </a:p>
          <a:p>
            <a:pPr algn="l"/>
            <a:r>
              <a:rPr lang="en-US" sz="1800" kern="0" dirty="0">
                <a:solidFill>
                  <a:srgbClr val="0066CC"/>
                </a:solidFill>
                <a:latin typeface="+mn-lt"/>
              </a:rPr>
              <a:t>(Concurrent Placement)</a:t>
            </a:r>
            <a:endParaRPr lang="en-HK" sz="1800" kern="0" dirty="0">
              <a:solidFill>
                <a:srgbClr val="0066CC"/>
              </a:solidFill>
              <a:latin typeface="+mn-lt"/>
            </a:endParaRPr>
          </a:p>
        </p:txBody>
      </p:sp>
      <p:sp>
        <p:nvSpPr>
          <p:cNvPr id="17" name="Google Shape;359;p48">
            <a:extLst>
              <a:ext uri="{FF2B5EF4-FFF2-40B4-BE49-F238E27FC236}">
                <a16:creationId xmlns:a16="http://schemas.microsoft.com/office/drawing/2014/main" id="{8542E792-B6DB-B02B-F969-3DDB5E7B44C1}"/>
              </a:ext>
            </a:extLst>
          </p:cNvPr>
          <p:cNvSpPr txBox="1">
            <a:spLocks noGrp="1"/>
          </p:cNvSpPr>
          <p:nvPr>
            <p:ph type="subTitle" idx="1"/>
          </p:nvPr>
        </p:nvSpPr>
        <p:spPr>
          <a:xfrm>
            <a:off x="339384" y="1432730"/>
            <a:ext cx="6717971" cy="445200"/>
          </a:xfrm>
          <a:prstGeom prst="rect">
            <a:avLst/>
          </a:prstGeom>
        </p:spPr>
        <p:txBody>
          <a:bodyPr spcFirstLastPara="1" wrap="square" lIns="91425" tIns="91425" rIns="91425" bIns="91425" anchor="t" anchorCtr="0">
            <a:noAutofit/>
          </a:bodyPr>
          <a:lstStyle/>
          <a:p>
            <a:pPr marL="457200" indent="-330200" algn="l">
              <a:buClr>
                <a:schemeClr val="accent1"/>
              </a:buClr>
              <a:buSzPts val="1600"/>
              <a:buChar char="●"/>
            </a:pPr>
            <a:r>
              <a:rPr lang="en-US" sz="1600" dirty="0">
                <a:solidFill>
                  <a:schemeClr val="tx2"/>
                </a:solidFill>
              </a:rPr>
              <a:t>We aim to improve the quality of living and social integration for street sleepers and people with immediate risk of becoming homeless.</a:t>
            </a:r>
          </a:p>
          <a:p>
            <a:pPr marL="457200" indent="-330200" algn="l">
              <a:buClr>
                <a:schemeClr val="accent1"/>
              </a:buClr>
              <a:buSzPts val="1600"/>
              <a:buChar char="●"/>
            </a:pPr>
            <a:r>
              <a:rPr lang="en-US" sz="1600" dirty="0">
                <a:solidFill>
                  <a:schemeClr val="tx2"/>
                </a:solidFill>
              </a:rPr>
              <a:t>We provide street sleepers with basic supplies and supporting services for their urgent needs before they have a stable accommodation.</a:t>
            </a:r>
          </a:p>
        </p:txBody>
      </p:sp>
      <p:sp>
        <p:nvSpPr>
          <p:cNvPr id="18" name="Google Shape;358;p48">
            <a:extLst>
              <a:ext uri="{FF2B5EF4-FFF2-40B4-BE49-F238E27FC236}">
                <a16:creationId xmlns:a16="http://schemas.microsoft.com/office/drawing/2014/main" id="{405DB759-FEB8-C35A-912E-129546070656}"/>
              </a:ext>
            </a:extLst>
          </p:cNvPr>
          <p:cNvSpPr txBox="1">
            <a:spLocks/>
          </p:cNvSpPr>
          <p:nvPr/>
        </p:nvSpPr>
        <p:spPr bwMode="auto">
          <a:xfrm>
            <a:off x="456964" y="779511"/>
            <a:ext cx="6576000" cy="828300"/>
          </a:xfrm>
          <a:prstGeom prst="rect">
            <a:avLst/>
          </a:prstGeom>
          <a:noFill/>
          <a:ln w="9525">
            <a:noFill/>
            <a:miter lim="800000"/>
            <a:headEnd/>
            <a:tailEnd/>
          </a:ln>
          <a:effectLst/>
        </p:spPr>
        <p:txBody>
          <a:bodyPr spcFirstLastPara="1" vert="horz" wrap="square" lIns="91425" tIns="91425" rIns="91425" bIns="91425" numCol="1" anchor="b" anchorCtr="0" compatLnSpc="1">
            <a:prstTxWarp prst="textNoShape">
              <a:avLst/>
            </a:prstTxWarp>
            <a:noAutofit/>
          </a:bodyPr>
          <a:lstStyle>
            <a:lvl1pPr lvl="0" algn="ctr" rtl="0" eaLnBrk="1" fontAlgn="base" hangingPunct="1">
              <a:spcBef>
                <a:spcPts val="0"/>
              </a:spcBef>
              <a:spcAft>
                <a:spcPts val="0"/>
              </a:spcAft>
              <a:buSzPts val="6200"/>
              <a:buNone/>
              <a:defRPr sz="6200">
                <a:solidFill>
                  <a:srgbClr val="080808"/>
                </a:solidFill>
                <a:latin typeface="+mj-lt"/>
                <a:ea typeface="+mj-ea"/>
                <a:cs typeface="+mj-cs"/>
              </a:defRPr>
            </a:lvl1pPr>
            <a:lvl2pPr lvl="1" algn="ctr" rtl="0" eaLnBrk="1" fontAlgn="base" hangingPunct="1">
              <a:spcBef>
                <a:spcPts val="0"/>
              </a:spcBef>
              <a:spcAft>
                <a:spcPts val="0"/>
              </a:spcAft>
              <a:buSzPts val="6200"/>
              <a:buNone/>
              <a:defRPr sz="6200">
                <a:solidFill>
                  <a:srgbClr val="080808"/>
                </a:solidFill>
                <a:latin typeface="Arial" charset="0"/>
              </a:defRPr>
            </a:lvl2pPr>
            <a:lvl3pPr lvl="2" algn="ctr" rtl="0" eaLnBrk="1" fontAlgn="base" hangingPunct="1">
              <a:spcBef>
                <a:spcPts val="0"/>
              </a:spcBef>
              <a:spcAft>
                <a:spcPts val="0"/>
              </a:spcAft>
              <a:buSzPts val="6200"/>
              <a:buNone/>
              <a:defRPr sz="6200">
                <a:solidFill>
                  <a:srgbClr val="080808"/>
                </a:solidFill>
                <a:latin typeface="Arial" charset="0"/>
              </a:defRPr>
            </a:lvl3pPr>
            <a:lvl4pPr lvl="3" algn="ctr" rtl="0" eaLnBrk="1" fontAlgn="base" hangingPunct="1">
              <a:spcBef>
                <a:spcPts val="0"/>
              </a:spcBef>
              <a:spcAft>
                <a:spcPts val="0"/>
              </a:spcAft>
              <a:buSzPts val="6200"/>
              <a:buNone/>
              <a:defRPr sz="6200">
                <a:solidFill>
                  <a:srgbClr val="080808"/>
                </a:solidFill>
                <a:latin typeface="Arial" charset="0"/>
              </a:defRPr>
            </a:lvl4pPr>
            <a:lvl5pPr lvl="4" algn="ctr" rtl="0" eaLnBrk="1" fontAlgn="base" hangingPunct="1">
              <a:spcBef>
                <a:spcPts val="0"/>
              </a:spcBef>
              <a:spcAft>
                <a:spcPts val="0"/>
              </a:spcAft>
              <a:buSzPts val="6200"/>
              <a:buNone/>
              <a:defRPr sz="6200">
                <a:solidFill>
                  <a:srgbClr val="080808"/>
                </a:solidFill>
                <a:latin typeface="Arial" charset="0"/>
              </a:defRPr>
            </a:lvl5pPr>
            <a:lvl6pPr marL="342900" lvl="5" algn="ctr" rtl="0" eaLnBrk="1" fontAlgn="base" hangingPunct="1">
              <a:spcBef>
                <a:spcPts val="0"/>
              </a:spcBef>
              <a:spcAft>
                <a:spcPts val="0"/>
              </a:spcAft>
              <a:buSzPts val="6200"/>
              <a:buNone/>
              <a:defRPr sz="6200">
                <a:solidFill>
                  <a:srgbClr val="080808"/>
                </a:solidFill>
                <a:latin typeface="Arial" charset="0"/>
              </a:defRPr>
            </a:lvl6pPr>
            <a:lvl7pPr marL="685800" lvl="6" algn="ctr" rtl="0" eaLnBrk="1" fontAlgn="base" hangingPunct="1">
              <a:spcBef>
                <a:spcPts val="0"/>
              </a:spcBef>
              <a:spcAft>
                <a:spcPts val="0"/>
              </a:spcAft>
              <a:buSzPts val="6200"/>
              <a:buNone/>
              <a:defRPr sz="6200">
                <a:solidFill>
                  <a:srgbClr val="080808"/>
                </a:solidFill>
                <a:latin typeface="Arial" charset="0"/>
              </a:defRPr>
            </a:lvl7pPr>
            <a:lvl8pPr marL="1028700" lvl="7" algn="ctr" rtl="0" eaLnBrk="1" fontAlgn="base" hangingPunct="1">
              <a:spcBef>
                <a:spcPts val="0"/>
              </a:spcBef>
              <a:spcAft>
                <a:spcPts val="0"/>
              </a:spcAft>
              <a:buSzPts val="6200"/>
              <a:buNone/>
              <a:defRPr sz="6200">
                <a:solidFill>
                  <a:srgbClr val="080808"/>
                </a:solidFill>
                <a:latin typeface="Arial" charset="0"/>
              </a:defRPr>
            </a:lvl8pPr>
            <a:lvl9pPr marL="1371600" lvl="8" algn="ctr" rtl="0" eaLnBrk="1" fontAlgn="base" hangingPunct="1">
              <a:spcBef>
                <a:spcPts val="0"/>
              </a:spcBef>
              <a:spcAft>
                <a:spcPts val="0"/>
              </a:spcAft>
              <a:buSzPts val="6200"/>
              <a:buNone/>
              <a:defRPr sz="6200">
                <a:solidFill>
                  <a:srgbClr val="080808"/>
                </a:solidFill>
                <a:latin typeface="Arial" charset="0"/>
              </a:defRPr>
            </a:lvl9pPr>
          </a:lstStyle>
          <a:p>
            <a:pPr algn="l"/>
            <a:r>
              <a:rPr lang="en-US" sz="2200" b="1" kern="0" dirty="0"/>
              <a:t>Objectives</a:t>
            </a:r>
          </a:p>
        </p:txBody>
      </p:sp>
      <p:sp>
        <p:nvSpPr>
          <p:cNvPr id="19" name="Google Shape;361;p48">
            <a:extLst>
              <a:ext uri="{FF2B5EF4-FFF2-40B4-BE49-F238E27FC236}">
                <a16:creationId xmlns:a16="http://schemas.microsoft.com/office/drawing/2014/main" id="{67E73A06-017C-1FC9-05F0-D3476E3E113B}"/>
              </a:ext>
            </a:extLst>
          </p:cNvPr>
          <p:cNvSpPr txBox="1">
            <a:spLocks noGrp="1"/>
          </p:cNvSpPr>
          <p:nvPr>
            <p:ph type="subTitle" idx="3"/>
          </p:nvPr>
        </p:nvSpPr>
        <p:spPr>
          <a:xfrm>
            <a:off x="339385" y="3499570"/>
            <a:ext cx="7039882" cy="1381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accent1"/>
              </a:buClr>
              <a:buSzPts val="1600"/>
              <a:buChar char="●"/>
            </a:pPr>
            <a:r>
              <a:rPr lang="en-US" sz="1600" dirty="0">
                <a:solidFill>
                  <a:schemeClr val="tx2"/>
                </a:solidFill>
              </a:rPr>
              <a:t>Daytime &amp; Mid-night Outreaching</a:t>
            </a:r>
          </a:p>
          <a:p>
            <a:pPr marL="457200" lvl="0" indent="-330200" algn="l" rtl="0">
              <a:spcBef>
                <a:spcPts val="0"/>
              </a:spcBef>
              <a:spcAft>
                <a:spcPts val="0"/>
              </a:spcAft>
              <a:buClr>
                <a:schemeClr val="accent1"/>
              </a:buClr>
              <a:buSzPts val="1600"/>
              <a:buChar char="●"/>
            </a:pPr>
            <a:r>
              <a:rPr lang="en-US" sz="1600" dirty="0">
                <a:solidFill>
                  <a:schemeClr val="tx2"/>
                </a:solidFill>
              </a:rPr>
              <a:t>Supplies such as food, blankets, quilts, clothes and coats donated</a:t>
            </a:r>
          </a:p>
          <a:p>
            <a:pPr marL="457200" lvl="0" indent="-330200" algn="l" rtl="0">
              <a:spcBef>
                <a:spcPts val="0"/>
              </a:spcBef>
              <a:spcAft>
                <a:spcPts val="0"/>
              </a:spcAft>
              <a:buClr>
                <a:schemeClr val="accent1"/>
              </a:buClr>
              <a:buSzPts val="1600"/>
              <a:buChar char="●"/>
            </a:pPr>
            <a:r>
              <a:rPr lang="en-US" sz="1600" dirty="0">
                <a:solidFill>
                  <a:schemeClr val="tx2"/>
                </a:solidFill>
              </a:rPr>
              <a:t>Emergency &amp; Short-term Accommodation</a:t>
            </a:r>
          </a:p>
          <a:p>
            <a:pPr marL="457200" lvl="0" indent="-330200" algn="l" rtl="0">
              <a:spcBef>
                <a:spcPts val="0"/>
              </a:spcBef>
              <a:spcAft>
                <a:spcPts val="0"/>
              </a:spcAft>
              <a:buClr>
                <a:schemeClr val="accent1"/>
              </a:buClr>
              <a:buSzPts val="1600"/>
              <a:buChar char="●"/>
            </a:pPr>
            <a:r>
              <a:rPr lang="en-US" sz="1600" dirty="0">
                <a:solidFill>
                  <a:schemeClr val="tx2"/>
                </a:solidFill>
              </a:rPr>
              <a:t>Employment programs and vocational counselling are provided for independence living support</a:t>
            </a:r>
          </a:p>
        </p:txBody>
      </p:sp>
      <p:sp>
        <p:nvSpPr>
          <p:cNvPr id="20" name="Google Shape;360;p48">
            <a:extLst>
              <a:ext uri="{FF2B5EF4-FFF2-40B4-BE49-F238E27FC236}">
                <a16:creationId xmlns:a16="http://schemas.microsoft.com/office/drawing/2014/main" id="{98DB8609-9161-6245-4B99-3D5DF7E3662D}"/>
              </a:ext>
            </a:extLst>
          </p:cNvPr>
          <p:cNvSpPr txBox="1">
            <a:spLocks/>
          </p:cNvSpPr>
          <p:nvPr/>
        </p:nvSpPr>
        <p:spPr bwMode="auto">
          <a:xfrm>
            <a:off x="481355" y="2741924"/>
            <a:ext cx="6576000" cy="828300"/>
          </a:xfrm>
          <a:prstGeom prst="rect">
            <a:avLst/>
          </a:prstGeom>
          <a:noFill/>
          <a:ln w="9525">
            <a:noFill/>
            <a:miter lim="800000"/>
            <a:headEnd/>
            <a:tailEnd/>
          </a:ln>
          <a:effectLst/>
        </p:spPr>
        <p:txBody>
          <a:bodyPr spcFirstLastPara="1" vert="horz" wrap="square" lIns="91425" tIns="91425" rIns="91425" bIns="91425" numCol="1" anchor="b" anchorCtr="0" compatLnSpc="1">
            <a:prstTxWarp prst="textNoShape">
              <a:avLst/>
            </a:prstTxWarp>
            <a:noAutofit/>
          </a:bodyPr>
          <a:lstStyle>
            <a:lvl1pPr lvl="0" algn="ctr" rtl="0" eaLnBrk="1" fontAlgn="base" hangingPunct="1">
              <a:spcBef>
                <a:spcPts val="0"/>
              </a:spcBef>
              <a:spcAft>
                <a:spcPts val="0"/>
              </a:spcAft>
              <a:buSzPts val="6200"/>
              <a:buNone/>
              <a:defRPr sz="6200">
                <a:solidFill>
                  <a:srgbClr val="080808"/>
                </a:solidFill>
                <a:latin typeface="+mj-lt"/>
                <a:ea typeface="+mj-ea"/>
                <a:cs typeface="+mj-cs"/>
              </a:defRPr>
            </a:lvl1pPr>
            <a:lvl2pPr lvl="1" algn="ctr" rtl="0" eaLnBrk="1" fontAlgn="base" hangingPunct="1">
              <a:spcBef>
                <a:spcPts val="0"/>
              </a:spcBef>
              <a:spcAft>
                <a:spcPts val="0"/>
              </a:spcAft>
              <a:buSzPts val="6200"/>
              <a:buNone/>
              <a:defRPr sz="6200">
                <a:solidFill>
                  <a:srgbClr val="080808"/>
                </a:solidFill>
                <a:latin typeface="Arial" charset="0"/>
              </a:defRPr>
            </a:lvl2pPr>
            <a:lvl3pPr lvl="2" algn="ctr" rtl="0" eaLnBrk="1" fontAlgn="base" hangingPunct="1">
              <a:spcBef>
                <a:spcPts val="0"/>
              </a:spcBef>
              <a:spcAft>
                <a:spcPts val="0"/>
              </a:spcAft>
              <a:buSzPts val="6200"/>
              <a:buNone/>
              <a:defRPr sz="6200">
                <a:solidFill>
                  <a:srgbClr val="080808"/>
                </a:solidFill>
                <a:latin typeface="Arial" charset="0"/>
              </a:defRPr>
            </a:lvl3pPr>
            <a:lvl4pPr lvl="3" algn="ctr" rtl="0" eaLnBrk="1" fontAlgn="base" hangingPunct="1">
              <a:spcBef>
                <a:spcPts val="0"/>
              </a:spcBef>
              <a:spcAft>
                <a:spcPts val="0"/>
              </a:spcAft>
              <a:buSzPts val="6200"/>
              <a:buNone/>
              <a:defRPr sz="6200">
                <a:solidFill>
                  <a:srgbClr val="080808"/>
                </a:solidFill>
                <a:latin typeface="Arial" charset="0"/>
              </a:defRPr>
            </a:lvl4pPr>
            <a:lvl5pPr lvl="4" algn="ctr" rtl="0" eaLnBrk="1" fontAlgn="base" hangingPunct="1">
              <a:spcBef>
                <a:spcPts val="0"/>
              </a:spcBef>
              <a:spcAft>
                <a:spcPts val="0"/>
              </a:spcAft>
              <a:buSzPts val="6200"/>
              <a:buNone/>
              <a:defRPr sz="6200">
                <a:solidFill>
                  <a:srgbClr val="080808"/>
                </a:solidFill>
                <a:latin typeface="Arial" charset="0"/>
              </a:defRPr>
            </a:lvl5pPr>
            <a:lvl6pPr marL="342900" lvl="5" algn="ctr" rtl="0" eaLnBrk="1" fontAlgn="base" hangingPunct="1">
              <a:spcBef>
                <a:spcPts val="0"/>
              </a:spcBef>
              <a:spcAft>
                <a:spcPts val="0"/>
              </a:spcAft>
              <a:buSzPts val="6200"/>
              <a:buNone/>
              <a:defRPr sz="6200">
                <a:solidFill>
                  <a:srgbClr val="080808"/>
                </a:solidFill>
                <a:latin typeface="Arial" charset="0"/>
              </a:defRPr>
            </a:lvl6pPr>
            <a:lvl7pPr marL="685800" lvl="6" algn="ctr" rtl="0" eaLnBrk="1" fontAlgn="base" hangingPunct="1">
              <a:spcBef>
                <a:spcPts val="0"/>
              </a:spcBef>
              <a:spcAft>
                <a:spcPts val="0"/>
              </a:spcAft>
              <a:buSzPts val="6200"/>
              <a:buNone/>
              <a:defRPr sz="6200">
                <a:solidFill>
                  <a:srgbClr val="080808"/>
                </a:solidFill>
                <a:latin typeface="Arial" charset="0"/>
              </a:defRPr>
            </a:lvl7pPr>
            <a:lvl8pPr marL="1028700" lvl="7" algn="ctr" rtl="0" eaLnBrk="1" fontAlgn="base" hangingPunct="1">
              <a:spcBef>
                <a:spcPts val="0"/>
              </a:spcBef>
              <a:spcAft>
                <a:spcPts val="0"/>
              </a:spcAft>
              <a:buSzPts val="6200"/>
              <a:buNone/>
              <a:defRPr sz="6200">
                <a:solidFill>
                  <a:srgbClr val="080808"/>
                </a:solidFill>
                <a:latin typeface="Arial" charset="0"/>
              </a:defRPr>
            </a:lvl8pPr>
            <a:lvl9pPr marL="1371600" lvl="8" algn="ctr" rtl="0" eaLnBrk="1" fontAlgn="base" hangingPunct="1">
              <a:spcBef>
                <a:spcPts val="0"/>
              </a:spcBef>
              <a:spcAft>
                <a:spcPts val="0"/>
              </a:spcAft>
              <a:buSzPts val="6200"/>
              <a:buNone/>
              <a:defRPr sz="6200">
                <a:solidFill>
                  <a:srgbClr val="080808"/>
                </a:solidFill>
                <a:latin typeface="Arial" charset="0"/>
              </a:defRPr>
            </a:lvl9pPr>
          </a:lstStyle>
          <a:p>
            <a:pPr algn="l"/>
            <a:r>
              <a:rPr lang="en-US" sz="2200" b="1" kern="0" dirty="0"/>
              <a:t>Services</a:t>
            </a:r>
          </a:p>
        </p:txBody>
      </p:sp>
    </p:spTree>
    <p:extLst>
      <p:ext uri="{BB962C8B-B14F-4D97-AF65-F5344CB8AC3E}">
        <p14:creationId xmlns:p14="http://schemas.microsoft.com/office/powerpoint/2010/main" val="2745471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7">
          <a:extLst>
            <a:ext uri="{FF2B5EF4-FFF2-40B4-BE49-F238E27FC236}">
              <a16:creationId xmlns:a16="http://schemas.microsoft.com/office/drawing/2014/main" id="{5C015B11-4749-4CAA-923A-09417B78B72E}"/>
            </a:ext>
          </a:extLst>
        </p:cNvPr>
        <p:cNvGrpSpPr/>
        <p:nvPr/>
      </p:nvGrpSpPr>
      <p:grpSpPr>
        <a:xfrm>
          <a:off x="0" y="0"/>
          <a:ext cx="0" cy="0"/>
          <a:chOff x="0" y="0"/>
          <a:chExt cx="0" cy="0"/>
        </a:xfrm>
      </p:grpSpPr>
      <p:sp>
        <p:nvSpPr>
          <p:cNvPr id="358" name="Google Shape;358;p48">
            <a:extLst>
              <a:ext uri="{FF2B5EF4-FFF2-40B4-BE49-F238E27FC236}">
                <a16:creationId xmlns:a16="http://schemas.microsoft.com/office/drawing/2014/main" id="{DA63E51F-E743-8893-1F59-75BCBEF90C99}"/>
              </a:ext>
            </a:extLst>
          </p:cNvPr>
          <p:cNvSpPr txBox="1">
            <a:spLocks noGrp="1"/>
          </p:cNvSpPr>
          <p:nvPr>
            <p:ph type="title" idx="2"/>
          </p:nvPr>
        </p:nvSpPr>
        <p:spPr>
          <a:xfrm>
            <a:off x="1158571" y="854407"/>
            <a:ext cx="6576000" cy="828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b="1" dirty="0"/>
              <a:t>Service Hours</a:t>
            </a:r>
            <a:endParaRPr sz="2200" b="1" dirty="0"/>
          </a:p>
        </p:txBody>
      </p:sp>
      <p:sp>
        <p:nvSpPr>
          <p:cNvPr id="2" name="Google Shape;403;p52">
            <a:extLst>
              <a:ext uri="{FF2B5EF4-FFF2-40B4-BE49-F238E27FC236}">
                <a16:creationId xmlns:a16="http://schemas.microsoft.com/office/drawing/2014/main" id="{F33FD7FD-9FDA-F517-F702-D158C303FA4D}"/>
              </a:ext>
            </a:extLst>
          </p:cNvPr>
          <p:cNvSpPr txBox="1">
            <a:spLocks/>
          </p:cNvSpPr>
          <p:nvPr/>
        </p:nvSpPr>
        <p:spPr bwMode="auto">
          <a:xfrm>
            <a:off x="238253" y="95783"/>
            <a:ext cx="8416636" cy="572700"/>
          </a:xfrm>
          <a:prstGeom prst="rect">
            <a:avLst/>
          </a:prstGeom>
          <a:noFill/>
          <a:ln w="9525">
            <a:noFill/>
            <a:miter lim="800000"/>
            <a:headEnd/>
            <a:tailEnd/>
          </a:ln>
          <a:effectLst/>
        </p:spPr>
        <p:txBody>
          <a:bodyPr spcFirstLastPara="1" vert="horz" wrap="square" lIns="91425" tIns="91425" rIns="91425" bIns="91425" numCol="1" anchor="t" anchorCtr="0" compatLnSpc="1">
            <a:prstTxWarp prst="textNoShape">
              <a:avLst/>
            </a:prstTxWarp>
            <a:noAutofit/>
          </a:bodyPr>
          <a:lstStyle>
            <a:lvl1pPr lvl="0" algn="ctr" rtl="0" eaLnBrk="1" fontAlgn="base" hangingPunct="1">
              <a:spcBef>
                <a:spcPts val="0"/>
              </a:spcBef>
              <a:spcAft>
                <a:spcPts val="0"/>
              </a:spcAft>
              <a:buSzPts val="2800"/>
              <a:buNone/>
              <a:defRPr sz="8700" b="1">
                <a:solidFill>
                  <a:srgbClr val="080808"/>
                </a:solidFill>
                <a:latin typeface="+mj-lt"/>
                <a:ea typeface="+mj-ea"/>
                <a:cs typeface="+mj-cs"/>
              </a:defRPr>
            </a:lvl1pPr>
            <a:lvl2pPr lvl="1" algn="l" rtl="0" eaLnBrk="1" fontAlgn="base" hangingPunct="1">
              <a:spcBef>
                <a:spcPts val="0"/>
              </a:spcBef>
              <a:spcAft>
                <a:spcPts val="0"/>
              </a:spcAft>
              <a:buSzPts val="2800"/>
              <a:buNone/>
              <a:defRPr sz="2400">
                <a:solidFill>
                  <a:srgbClr val="080808"/>
                </a:solidFill>
                <a:latin typeface="Arial" charset="0"/>
              </a:defRPr>
            </a:lvl2pPr>
            <a:lvl3pPr lvl="2" algn="l" rtl="0" eaLnBrk="1" fontAlgn="base" hangingPunct="1">
              <a:spcBef>
                <a:spcPts val="0"/>
              </a:spcBef>
              <a:spcAft>
                <a:spcPts val="0"/>
              </a:spcAft>
              <a:buSzPts val="2800"/>
              <a:buNone/>
              <a:defRPr sz="2400">
                <a:solidFill>
                  <a:srgbClr val="080808"/>
                </a:solidFill>
                <a:latin typeface="Arial" charset="0"/>
              </a:defRPr>
            </a:lvl3pPr>
            <a:lvl4pPr lvl="3" algn="l" rtl="0" eaLnBrk="1" fontAlgn="base" hangingPunct="1">
              <a:spcBef>
                <a:spcPts val="0"/>
              </a:spcBef>
              <a:spcAft>
                <a:spcPts val="0"/>
              </a:spcAft>
              <a:buSzPts val="2800"/>
              <a:buNone/>
              <a:defRPr sz="2400">
                <a:solidFill>
                  <a:srgbClr val="080808"/>
                </a:solidFill>
                <a:latin typeface="Arial" charset="0"/>
              </a:defRPr>
            </a:lvl4pPr>
            <a:lvl5pPr lvl="4" algn="l" rtl="0" eaLnBrk="1" fontAlgn="base" hangingPunct="1">
              <a:spcBef>
                <a:spcPts val="0"/>
              </a:spcBef>
              <a:spcAft>
                <a:spcPts val="0"/>
              </a:spcAft>
              <a:buSzPts val="2800"/>
              <a:buNone/>
              <a:defRPr sz="2400">
                <a:solidFill>
                  <a:srgbClr val="080808"/>
                </a:solidFill>
                <a:latin typeface="Arial" charset="0"/>
              </a:defRPr>
            </a:lvl5pPr>
            <a:lvl6pPr marL="342900" lvl="5" algn="l" rtl="0" eaLnBrk="1" fontAlgn="base" hangingPunct="1">
              <a:spcBef>
                <a:spcPts val="0"/>
              </a:spcBef>
              <a:spcAft>
                <a:spcPts val="0"/>
              </a:spcAft>
              <a:buSzPts val="2800"/>
              <a:buNone/>
              <a:defRPr sz="2400">
                <a:solidFill>
                  <a:srgbClr val="080808"/>
                </a:solidFill>
                <a:latin typeface="Arial" charset="0"/>
              </a:defRPr>
            </a:lvl6pPr>
            <a:lvl7pPr marL="685800" lvl="6" algn="l" rtl="0" eaLnBrk="1" fontAlgn="base" hangingPunct="1">
              <a:spcBef>
                <a:spcPts val="0"/>
              </a:spcBef>
              <a:spcAft>
                <a:spcPts val="0"/>
              </a:spcAft>
              <a:buSzPts val="2800"/>
              <a:buNone/>
              <a:defRPr sz="2400">
                <a:solidFill>
                  <a:srgbClr val="080808"/>
                </a:solidFill>
                <a:latin typeface="Arial" charset="0"/>
              </a:defRPr>
            </a:lvl7pPr>
            <a:lvl8pPr marL="1028700" lvl="7" algn="l" rtl="0" eaLnBrk="1" fontAlgn="base" hangingPunct="1">
              <a:spcBef>
                <a:spcPts val="0"/>
              </a:spcBef>
              <a:spcAft>
                <a:spcPts val="0"/>
              </a:spcAft>
              <a:buSzPts val="2800"/>
              <a:buNone/>
              <a:defRPr sz="2400">
                <a:solidFill>
                  <a:srgbClr val="080808"/>
                </a:solidFill>
                <a:latin typeface="Arial" charset="0"/>
              </a:defRPr>
            </a:lvl8pPr>
            <a:lvl9pPr marL="1371600" lvl="8" algn="l" rtl="0" eaLnBrk="1" fontAlgn="base" hangingPunct="1">
              <a:spcBef>
                <a:spcPts val="0"/>
              </a:spcBef>
              <a:spcAft>
                <a:spcPts val="0"/>
              </a:spcAft>
              <a:buSzPts val="2800"/>
              <a:buNone/>
              <a:defRPr sz="2400">
                <a:solidFill>
                  <a:srgbClr val="080808"/>
                </a:solidFill>
                <a:latin typeface="Arial" charset="0"/>
              </a:defRPr>
            </a:lvl9pPr>
          </a:lstStyle>
          <a:p>
            <a:pPr algn="l"/>
            <a:r>
              <a:rPr lang="en-US" sz="1800" kern="0" dirty="0">
                <a:solidFill>
                  <a:srgbClr val="0066CC"/>
                </a:solidFill>
                <a:latin typeface="+mn-lt"/>
              </a:rPr>
              <a:t>St. James' Settlement - Integrated Services for Street Sleepers </a:t>
            </a:r>
          </a:p>
          <a:p>
            <a:pPr algn="l"/>
            <a:r>
              <a:rPr lang="en-US" sz="1800" kern="0" dirty="0">
                <a:solidFill>
                  <a:srgbClr val="0066CC"/>
                </a:solidFill>
                <a:latin typeface="+mn-lt"/>
              </a:rPr>
              <a:t>(Concurrent Placement)</a:t>
            </a:r>
            <a:endParaRPr lang="en-HK" sz="1800" kern="0" dirty="0">
              <a:solidFill>
                <a:srgbClr val="0066CC"/>
              </a:solidFill>
              <a:latin typeface="+mn-lt"/>
            </a:endParaRPr>
          </a:p>
        </p:txBody>
      </p:sp>
      <p:sp>
        <p:nvSpPr>
          <p:cNvPr id="9" name="Google Shape;363;p48">
            <a:extLst>
              <a:ext uri="{FF2B5EF4-FFF2-40B4-BE49-F238E27FC236}">
                <a16:creationId xmlns:a16="http://schemas.microsoft.com/office/drawing/2014/main" id="{9BA97FC9-C86F-DAA8-0E78-7BEF2E5FCB94}"/>
              </a:ext>
            </a:extLst>
          </p:cNvPr>
          <p:cNvSpPr txBox="1"/>
          <p:nvPr/>
        </p:nvSpPr>
        <p:spPr>
          <a:xfrm>
            <a:off x="3330433" y="4709017"/>
            <a:ext cx="56733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dirty="0">
                <a:solidFill>
                  <a:schemeClr val="accent1"/>
                </a:solidFill>
                <a:latin typeface="Oxygen Light"/>
                <a:ea typeface="Oxygen Light"/>
                <a:cs typeface="Oxygen Light"/>
                <a:sym typeface="Oxygen Light"/>
              </a:rPr>
              <a:t>https://isss.sjs.org.hk/</a:t>
            </a:r>
            <a:endParaRPr sz="1000" dirty="0">
              <a:solidFill>
                <a:schemeClr val="accent1"/>
              </a:solidFill>
              <a:latin typeface="Oxygen Light"/>
              <a:ea typeface="Oxygen Light"/>
              <a:cs typeface="Oxygen Light"/>
              <a:sym typeface="Oxygen Light"/>
            </a:endParaRPr>
          </a:p>
        </p:txBody>
      </p:sp>
      <p:pic>
        <p:nvPicPr>
          <p:cNvPr id="11" name="Picture 10">
            <a:extLst>
              <a:ext uri="{FF2B5EF4-FFF2-40B4-BE49-F238E27FC236}">
                <a16:creationId xmlns:a16="http://schemas.microsoft.com/office/drawing/2014/main" id="{EBB71EB4-A7C5-DC72-A670-B5C5590CFABF}"/>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54075" y="1682707"/>
            <a:ext cx="5602398" cy="2510719"/>
          </a:xfrm>
          <a:prstGeom prst="rect">
            <a:avLst/>
          </a:prstGeom>
        </p:spPr>
      </p:pic>
    </p:spTree>
    <p:extLst>
      <p:ext uri="{BB962C8B-B14F-4D97-AF65-F5344CB8AC3E}">
        <p14:creationId xmlns:p14="http://schemas.microsoft.com/office/powerpoint/2010/main" val="394818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7">
          <a:extLst>
            <a:ext uri="{FF2B5EF4-FFF2-40B4-BE49-F238E27FC236}">
              <a16:creationId xmlns:a16="http://schemas.microsoft.com/office/drawing/2014/main" id="{126AF02F-D115-7684-A49D-60A9F27CF7D9}"/>
            </a:ext>
          </a:extLst>
        </p:cNvPr>
        <p:cNvGrpSpPr/>
        <p:nvPr/>
      </p:nvGrpSpPr>
      <p:grpSpPr>
        <a:xfrm>
          <a:off x="0" y="0"/>
          <a:ext cx="0" cy="0"/>
          <a:chOff x="0" y="0"/>
          <a:chExt cx="0" cy="0"/>
        </a:xfrm>
      </p:grpSpPr>
      <p:sp>
        <p:nvSpPr>
          <p:cNvPr id="363" name="Google Shape;363;p48">
            <a:extLst>
              <a:ext uri="{FF2B5EF4-FFF2-40B4-BE49-F238E27FC236}">
                <a16:creationId xmlns:a16="http://schemas.microsoft.com/office/drawing/2014/main" id="{01AB323E-61E8-F19C-AC7F-D121080B6ABA}"/>
              </a:ext>
            </a:extLst>
          </p:cNvPr>
          <p:cNvSpPr txBox="1"/>
          <p:nvPr/>
        </p:nvSpPr>
        <p:spPr>
          <a:xfrm>
            <a:off x="2369439" y="4688631"/>
            <a:ext cx="6576000" cy="338524"/>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dirty="0">
                <a:solidFill>
                  <a:schemeClr val="accent1"/>
                </a:solidFill>
                <a:latin typeface="Oxygen Light"/>
                <a:ea typeface="Oxygen Light"/>
                <a:cs typeface="Oxygen Light"/>
                <a:sym typeface="Oxygen Light"/>
              </a:rPr>
              <a:t>https://www.naac.org.hk/en/our_services/family_and_child_welfare_service/integrated_services_centre/tcis/</a:t>
            </a:r>
            <a:endParaRPr sz="1000" dirty="0">
              <a:solidFill>
                <a:schemeClr val="accent1"/>
              </a:solidFill>
              <a:latin typeface="Oxygen Light"/>
              <a:ea typeface="Oxygen Light"/>
              <a:cs typeface="Oxygen Light"/>
              <a:sym typeface="Oxygen Light"/>
            </a:endParaRPr>
          </a:p>
        </p:txBody>
      </p:sp>
      <p:sp>
        <p:nvSpPr>
          <p:cNvPr id="2" name="Google Shape;403;p52">
            <a:extLst>
              <a:ext uri="{FF2B5EF4-FFF2-40B4-BE49-F238E27FC236}">
                <a16:creationId xmlns:a16="http://schemas.microsoft.com/office/drawing/2014/main" id="{1B9C6DCD-4C14-5B3C-61AC-D07A9FAFEF8F}"/>
              </a:ext>
            </a:extLst>
          </p:cNvPr>
          <p:cNvSpPr txBox="1">
            <a:spLocks/>
          </p:cNvSpPr>
          <p:nvPr/>
        </p:nvSpPr>
        <p:spPr bwMode="auto">
          <a:xfrm>
            <a:off x="149376" y="1331"/>
            <a:ext cx="9058690" cy="572700"/>
          </a:xfrm>
          <a:prstGeom prst="rect">
            <a:avLst/>
          </a:prstGeom>
          <a:noFill/>
          <a:ln w="9525">
            <a:noFill/>
            <a:miter lim="800000"/>
            <a:headEnd/>
            <a:tailEnd/>
          </a:ln>
          <a:effectLst/>
        </p:spPr>
        <p:txBody>
          <a:bodyPr spcFirstLastPara="1" vert="horz" wrap="square" lIns="91425" tIns="91425" rIns="91425" bIns="91425" numCol="1" anchor="t" anchorCtr="0" compatLnSpc="1">
            <a:prstTxWarp prst="textNoShape">
              <a:avLst/>
            </a:prstTxWarp>
            <a:noAutofit/>
          </a:bodyPr>
          <a:lstStyle>
            <a:lvl1pPr lvl="0" algn="ctr" rtl="0" eaLnBrk="1" fontAlgn="base" hangingPunct="1">
              <a:spcBef>
                <a:spcPts val="0"/>
              </a:spcBef>
              <a:spcAft>
                <a:spcPts val="0"/>
              </a:spcAft>
              <a:buSzPts val="2800"/>
              <a:buNone/>
              <a:defRPr sz="8700" b="1">
                <a:solidFill>
                  <a:srgbClr val="080808"/>
                </a:solidFill>
                <a:latin typeface="+mj-lt"/>
                <a:ea typeface="+mj-ea"/>
                <a:cs typeface="+mj-cs"/>
              </a:defRPr>
            </a:lvl1pPr>
            <a:lvl2pPr lvl="1" algn="l" rtl="0" eaLnBrk="1" fontAlgn="base" hangingPunct="1">
              <a:spcBef>
                <a:spcPts val="0"/>
              </a:spcBef>
              <a:spcAft>
                <a:spcPts val="0"/>
              </a:spcAft>
              <a:buSzPts val="2800"/>
              <a:buNone/>
              <a:defRPr sz="2400">
                <a:solidFill>
                  <a:srgbClr val="080808"/>
                </a:solidFill>
                <a:latin typeface="Arial" charset="0"/>
              </a:defRPr>
            </a:lvl2pPr>
            <a:lvl3pPr lvl="2" algn="l" rtl="0" eaLnBrk="1" fontAlgn="base" hangingPunct="1">
              <a:spcBef>
                <a:spcPts val="0"/>
              </a:spcBef>
              <a:spcAft>
                <a:spcPts val="0"/>
              </a:spcAft>
              <a:buSzPts val="2800"/>
              <a:buNone/>
              <a:defRPr sz="2400">
                <a:solidFill>
                  <a:srgbClr val="080808"/>
                </a:solidFill>
                <a:latin typeface="Arial" charset="0"/>
              </a:defRPr>
            </a:lvl3pPr>
            <a:lvl4pPr lvl="3" algn="l" rtl="0" eaLnBrk="1" fontAlgn="base" hangingPunct="1">
              <a:spcBef>
                <a:spcPts val="0"/>
              </a:spcBef>
              <a:spcAft>
                <a:spcPts val="0"/>
              </a:spcAft>
              <a:buSzPts val="2800"/>
              <a:buNone/>
              <a:defRPr sz="2400">
                <a:solidFill>
                  <a:srgbClr val="080808"/>
                </a:solidFill>
                <a:latin typeface="Arial" charset="0"/>
              </a:defRPr>
            </a:lvl4pPr>
            <a:lvl5pPr lvl="4" algn="l" rtl="0" eaLnBrk="1" fontAlgn="base" hangingPunct="1">
              <a:spcBef>
                <a:spcPts val="0"/>
              </a:spcBef>
              <a:spcAft>
                <a:spcPts val="0"/>
              </a:spcAft>
              <a:buSzPts val="2800"/>
              <a:buNone/>
              <a:defRPr sz="2400">
                <a:solidFill>
                  <a:srgbClr val="080808"/>
                </a:solidFill>
                <a:latin typeface="Arial" charset="0"/>
              </a:defRPr>
            </a:lvl5pPr>
            <a:lvl6pPr marL="342900" lvl="5" algn="l" rtl="0" eaLnBrk="1" fontAlgn="base" hangingPunct="1">
              <a:spcBef>
                <a:spcPts val="0"/>
              </a:spcBef>
              <a:spcAft>
                <a:spcPts val="0"/>
              </a:spcAft>
              <a:buSzPts val="2800"/>
              <a:buNone/>
              <a:defRPr sz="2400">
                <a:solidFill>
                  <a:srgbClr val="080808"/>
                </a:solidFill>
                <a:latin typeface="Arial" charset="0"/>
              </a:defRPr>
            </a:lvl6pPr>
            <a:lvl7pPr marL="685800" lvl="6" algn="l" rtl="0" eaLnBrk="1" fontAlgn="base" hangingPunct="1">
              <a:spcBef>
                <a:spcPts val="0"/>
              </a:spcBef>
              <a:spcAft>
                <a:spcPts val="0"/>
              </a:spcAft>
              <a:buSzPts val="2800"/>
              <a:buNone/>
              <a:defRPr sz="2400">
                <a:solidFill>
                  <a:srgbClr val="080808"/>
                </a:solidFill>
                <a:latin typeface="Arial" charset="0"/>
              </a:defRPr>
            </a:lvl7pPr>
            <a:lvl8pPr marL="1028700" lvl="7" algn="l" rtl="0" eaLnBrk="1" fontAlgn="base" hangingPunct="1">
              <a:spcBef>
                <a:spcPts val="0"/>
              </a:spcBef>
              <a:spcAft>
                <a:spcPts val="0"/>
              </a:spcAft>
              <a:buSzPts val="2800"/>
              <a:buNone/>
              <a:defRPr sz="2400">
                <a:solidFill>
                  <a:srgbClr val="080808"/>
                </a:solidFill>
                <a:latin typeface="Arial" charset="0"/>
              </a:defRPr>
            </a:lvl8pPr>
            <a:lvl9pPr marL="1371600" lvl="8" algn="l" rtl="0" eaLnBrk="1" fontAlgn="base" hangingPunct="1">
              <a:spcBef>
                <a:spcPts val="0"/>
              </a:spcBef>
              <a:spcAft>
                <a:spcPts val="0"/>
              </a:spcAft>
              <a:buSzPts val="2800"/>
              <a:buNone/>
              <a:defRPr sz="2400">
                <a:solidFill>
                  <a:srgbClr val="080808"/>
                </a:solidFill>
                <a:latin typeface="Arial" charset="0"/>
              </a:defRPr>
            </a:lvl9pPr>
          </a:lstStyle>
          <a:p>
            <a:pPr algn="l"/>
            <a:r>
              <a:rPr lang="en-US" sz="1600" kern="0" dirty="0">
                <a:solidFill>
                  <a:srgbClr val="0066CC"/>
                </a:solidFill>
                <a:latin typeface="+mn-lt"/>
              </a:rPr>
              <a:t>The </a:t>
            </a:r>
            <a:r>
              <a:rPr lang="en-US" sz="1600" kern="0" dirty="0" err="1">
                <a:solidFill>
                  <a:srgbClr val="0066CC"/>
                </a:solidFill>
                <a:latin typeface="+mn-lt"/>
              </a:rPr>
              <a:t>Neighbourhood</a:t>
            </a:r>
            <a:r>
              <a:rPr lang="en-US" sz="1600" kern="0" dirty="0">
                <a:solidFill>
                  <a:srgbClr val="0066CC"/>
                </a:solidFill>
                <a:latin typeface="+mn-lt"/>
              </a:rPr>
              <a:t> Advice-Action Council: Tung Chung Integrated Services Centre </a:t>
            </a:r>
          </a:p>
          <a:p>
            <a:pPr algn="l"/>
            <a:r>
              <a:rPr lang="en-US" sz="1600" kern="0" dirty="0">
                <a:solidFill>
                  <a:srgbClr val="0066CC"/>
                </a:solidFill>
                <a:latin typeface="+mn-lt"/>
              </a:rPr>
              <a:t>(For Family Development &amp; Support Service)</a:t>
            </a:r>
          </a:p>
          <a:p>
            <a:pPr algn="l"/>
            <a:r>
              <a:rPr lang="en-US" sz="1600" kern="0" dirty="0">
                <a:solidFill>
                  <a:srgbClr val="0066CC"/>
                </a:solidFill>
                <a:latin typeface="+mn-lt"/>
              </a:rPr>
              <a:t>(Summer Block Placement)</a:t>
            </a:r>
            <a:endParaRPr lang="en-HK" sz="1600" kern="0" dirty="0">
              <a:solidFill>
                <a:srgbClr val="0066CC"/>
              </a:solidFill>
              <a:latin typeface="+mn-lt"/>
            </a:endParaRPr>
          </a:p>
        </p:txBody>
      </p:sp>
      <p:sp>
        <p:nvSpPr>
          <p:cNvPr id="17" name="Google Shape;359;p48">
            <a:extLst>
              <a:ext uri="{FF2B5EF4-FFF2-40B4-BE49-F238E27FC236}">
                <a16:creationId xmlns:a16="http://schemas.microsoft.com/office/drawing/2014/main" id="{3DA06534-1E78-C166-B7AB-7D93210DEED0}"/>
              </a:ext>
            </a:extLst>
          </p:cNvPr>
          <p:cNvSpPr txBox="1">
            <a:spLocks noGrp="1"/>
          </p:cNvSpPr>
          <p:nvPr>
            <p:ph type="subTitle" idx="1"/>
          </p:nvPr>
        </p:nvSpPr>
        <p:spPr>
          <a:xfrm>
            <a:off x="149376" y="1450508"/>
            <a:ext cx="8901437" cy="445200"/>
          </a:xfrm>
          <a:prstGeom prst="rect">
            <a:avLst/>
          </a:prstGeom>
        </p:spPr>
        <p:txBody>
          <a:bodyPr spcFirstLastPara="1" wrap="square" lIns="91425" tIns="91425" rIns="91425" bIns="91425" anchor="t" anchorCtr="0">
            <a:noAutofit/>
          </a:bodyPr>
          <a:lstStyle/>
          <a:p>
            <a:pPr marL="457200" indent="-330200" algn="l">
              <a:buClr>
                <a:schemeClr val="accent1"/>
              </a:buClr>
              <a:buSzPts val="1600"/>
              <a:buChar char="●"/>
            </a:pPr>
            <a:r>
              <a:rPr lang="en-US" sz="1600" b="1" dirty="0">
                <a:solidFill>
                  <a:schemeClr val="tx2"/>
                </a:solidFill>
              </a:rPr>
              <a:t>Integrated Family Service Centre</a:t>
            </a:r>
            <a:r>
              <a:rPr lang="en-US" sz="1600" dirty="0">
                <a:solidFill>
                  <a:schemeClr val="tx2"/>
                </a:solidFill>
              </a:rPr>
              <a:t>: to provide a spectrum of services to address the multifarious needs of individuals, strengthen problem-solving ability and develop the full potential of all people for whole-person development. </a:t>
            </a:r>
          </a:p>
          <a:p>
            <a:pPr marL="127000" indent="0" algn="l">
              <a:buClr>
                <a:schemeClr val="accent1"/>
              </a:buClr>
              <a:buSzPts val="1600"/>
            </a:pPr>
            <a:endParaRPr lang="en-US" sz="1600" dirty="0">
              <a:solidFill>
                <a:schemeClr val="tx2"/>
              </a:solidFill>
            </a:endParaRPr>
          </a:p>
          <a:p>
            <a:pPr marL="457200" indent="-330200" algn="l">
              <a:buClr>
                <a:schemeClr val="accent1"/>
              </a:buClr>
              <a:buSzPts val="1600"/>
              <a:buChar char="●"/>
            </a:pPr>
            <a:r>
              <a:rPr lang="en-US" sz="1600" b="1" dirty="0">
                <a:solidFill>
                  <a:schemeClr val="tx2"/>
                </a:solidFill>
              </a:rPr>
              <a:t>​District Support Scheme for Children and Youth Development; ​Integrated Children and Youth Services Centre; </a:t>
            </a:r>
            <a:r>
              <a:rPr lang="en-US" altLang="zh-HK" sz="1600" b="1" dirty="0">
                <a:solidFill>
                  <a:schemeClr val="tx2"/>
                </a:solidFill>
              </a:rPr>
              <a:t>After-School Care Service Centre</a:t>
            </a:r>
            <a:r>
              <a:rPr lang="en-US" sz="1600" dirty="0">
                <a:solidFill>
                  <a:schemeClr val="tx2"/>
                </a:solidFill>
              </a:rPr>
              <a:t>: to facilitate the personal development of children and youth to develop their life skills, potentials and problem-solving.</a:t>
            </a:r>
          </a:p>
          <a:p>
            <a:pPr marL="127000" indent="0" algn="l">
              <a:buClr>
                <a:schemeClr val="accent1"/>
              </a:buClr>
              <a:buSzPts val="1600"/>
            </a:pPr>
            <a:r>
              <a:rPr lang="en-US" sz="1600" dirty="0">
                <a:solidFill>
                  <a:schemeClr val="tx2"/>
                </a:solidFill>
              </a:rPr>
              <a:t> </a:t>
            </a:r>
          </a:p>
          <a:p>
            <a:pPr marL="457200" indent="-330200" algn="l">
              <a:buClr>
                <a:schemeClr val="accent1"/>
              </a:buClr>
              <a:buSzPts val="1600"/>
              <a:buChar char="●"/>
            </a:pPr>
            <a:r>
              <a:rPr lang="en-US" sz="1600" b="1" dirty="0">
                <a:solidFill>
                  <a:schemeClr val="tx2"/>
                </a:solidFill>
              </a:rPr>
              <a:t>District Elderly Community Centre &amp; Support Team for the Elderly; Day Care Centre for the Elderly</a:t>
            </a:r>
            <a:r>
              <a:rPr lang="en-US" sz="1600" dirty="0">
                <a:solidFill>
                  <a:schemeClr val="tx2"/>
                </a:solidFill>
              </a:rPr>
              <a:t>: to provide care, including rehabilitation training, counselling, referrals, social and recreational activities, meals, transportation, elderly attention and personal care.</a:t>
            </a:r>
          </a:p>
        </p:txBody>
      </p:sp>
      <p:sp>
        <p:nvSpPr>
          <p:cNvPr id="18" name="Google Shape;358;p48">
            <a:extLst>
              <a:ext uri="{FF2B5EF4-FFF2-40B4-BE49-F238E27FC236}">
                <a16:creationId xmlns:a16="http://schemas.microsoft.com/office/drawing/2014/main" id="{8B33B03B-38C2-4F56-A435-A7473280CAC2}"/>
              </a:ext>
            </a:extLst>
          </p:cNvPr>
          <p:cNvSpPr txBox="1">
            <a:spLocks/>
          </p:cNvSpPr>
          <p:nvPr/>
        </p:nvSpPr>
        <p:spPr bwMode="auto">
          <a:xfrm>
            <a:off x="460247" y="771776"/>
            <a:ext cx="6576000" cy="828300"/>
          </a:xfrm>
          <a:prstGeom prst="rect">
            <a:avLst/>
          </a:prstGeom>
          <a:noFill/>
          <a:ln w="9525">
            <a:noFill/>
            <a:miter lim="800000"/>
            <a:headEnd/>
            <a:tailEnd/>
          </a:ln>
          <a:effectLst/>
        </p:spPr>
        <p:txBody>
          <a:bodyPr spcFirstLastPara="1" vert="horz" wrap="square" lIns="91425" tIns="91425" rIns="91425" bIns="91425" numCol="1" anchor="b" anchorCtr="0" compatLnSpc="1">
            <a:prstTxWarp prst="textNoShape">
              <a:avLst/>
            </a:prstTxWarp>
            <a:noAutofit/>
          </a:bodyPr>
          <a:lstStyle>
            <a:lvl1pPr lvl="0" algn="ctr" rtl="0" eaLnBrk="1" fontAlgn="base" hangingPunct="1">
              <a:spcBef>
                <a:spcPts val="0"/>
              </a:spcBef>
              <a:spcAft>
                <a:spcPts val="0"/>
              </a:spcAft>
              <a:buSzPts val="6200"/>
              <a:buNone/>
              <a:defRPr sz="6200">
                <a:solidFill>
                  <a:srgbClr val="080808"/>
                </a:solidFill>
                <a:latin typeface="+mj-lt"/>
                <a:ea typeface="+mj-ea"/>
                <a:cs typeface="+mj-cs"/>
              </a:defRPr>
            </a:lvl1pPr>
            <a:lvl2pPr lvl="1" algn="ctr" rtl="0" eaLnBrk="1" fontAlgn="base" hangingPunct="1">
              <a:spcBef>
                <a:spcPts val="0"/>
              </a:spcBef>
              <a:spcAft>
                <a:spcPts val="0"/>
              </a:spcAft>
              <a:buSzPts val="6200"/>
              <a:buNone/>
              <a:defRPr sz="6200">
                <a:solidFill>
                  <a:srgbClr val="080808"/>
                </a:solidFill>
                <a:latin typeface="Arial" charset="0"/>
              </a:defRPr>
            </a:lvl2pPr>
            <a:lvl3pPr lvl="2" algn="ctr" rtl="0" eaLnBrk="1" fontAlgn="base" hangingPunct="1">
              <a:spcBef>
                <a:spcPts val="0"/>
              </a:spcBef>
              <a:spcAft>
                <a:spcPts val="0"/>
              </a:spcAft>
              <a:buSzPts val="6200"/>
              <a:buNone/>
              <a:defRPr sz="6200">
                <a:solidFill>
                  <a:srgbClr val="080808"/>
                </a:solidFill>
                <a:latin typeface="Arial" charset="0"/>
              </a:defRPr>
            </a:lvl3pPr>
            <a:lvl4pPr lvl="3" algn="ctr" rtl="0" eaLnBrk="1" fontAlgn="base" hangingPunct="1">
              <a:spcBef>
                <a:spcPts val="0"/>
              </a:spcBef>
              <a:spcAft>
                <a:spcPts val="0"/>
              </a:spcAft>
              <a:buSzPts val="6200"/>
              <a:buNone/>
              <a:defRPr sz="6200">
                <a:solidFill>
                  <a:srgbClr val="080808"/>
                </a:solidFill>
                <a:latin typeface="Arial" charset="0"/>
              </a:defRPr>
            </a:lvl4pPr>
            <a:lvl5pPr lvl="4" algn="ctr" rtl="0" eaLnBrk="1" fontAlgn="base" hangingPunct="1">
              <a:spcBef>
                <a:spcPts val="0"/>
              </a:spcBef>
              <a:spcAft>
                <a:spcPts val="0"/>
              </a:spcAft>
              <a:buSzPts val="6200"/>
              <a:buNone/>
              <a:defRPr sz="6200">
                <a:solidFill>
                  <a:srgbClr val="080808"/>
                </a:solidFill>
                <a:latin typeface="Arial" charset="0"/>
              </a:defRPr>
            </a:lvl5pPr>
            <a:lvl6pPr marL="342900" lvl="5" algn="ctr" rtl="0" eaLnBrk="1" fontAlgn="base" hangingPunct="1">
              <a:spcBef>
                <a:spcPts val="0"/>
              </a:spcBef>
              <a:spcAft>
                <a:spcPts val="0"/>
              </a:spcAft>
              <a:buSzPts val="6200"/>
              <a:buNone/>
              <a:defRPr sz="6200">
                <a:solidFill>
                  <a:srgbClr val="080808"/>
                </a:solidFill>
                <a:latin typeface="Arial" charset="0"/>
              </a:defRPr>
            </a:lvl6pPr>
            <a:lvl7pPr marL="685800" lvl="6" algn="ctr" rtl="0" eaLnBrk="1" fontAlgn="base" hangingPunct="1">
              <a:spcBef>
                <a:spcPts val="0"/>
              </a:spcBef>
              <a:spcAft>
                <a:spcPts val="0"/>
              </a:spcAft>
              <a:buSzPts val="6200"/>
              <a:buNone/>
              <a:defRPr sz="6200">
                <a:solidFill>
                  <a:srgbClr val="080808"/>
                </a:solidFill>
                <a:latin typeface="Arial" charset="0"/>
              </a:defRPr>
            </a:lvl7pPr>
            <a:lvl8pPr marL="1028700" lvl="7" algn="ctr" rtl="0" eaLnBrk="1" fontAlgn="base" hangingPunct="1">
              <a:spcBef>
                <a:spcPts val="0"/>
              </a:spcBef>
              <a:spcAft>
                <a:spcPts val="0"/>
              </a:spcAft>
              <a:buSzPts val="6200"/>
              <a:buNone/>
              <a:defRPr sz="6200">
                <a:solidFill>
                  <a:srgbClr val="080808"/>
                </a:solidFill>
                <a:latin typeface="Arial" charset="0"/>
              </a:defRPr>
            </a:lvl8pPr>
            <a:lvl9pPr marL="1371600" lvl="8" algn="ctr" rtl="0" eaLnBrk="1" fontAlgn="base" hangingPunct="1">
              <a:spcBef>
                <a:spcPts val="0"/>
              </a:spcBef>
              <a:spcAft>
                <a:spcPts val="0"/>
              </a:spcAft>
              <a:buSzPts val="6200"/>
              <a:buNone/>
              <a:defRPr sz="6200">
                <a:solidFill>
                  <a:srgbClr val="080808"/>
                </a:solidFill>
                <a:latin typeface="Arial" charset="0"/>
              </a:defRPr>
            </a:lvl9pPr>
          </a:lstStyle>
          <a:p>
            <a:pPr algn="l"/>
            <a:r>
              <a:rPr lang="en-US" sz="2200" b="1" kern="0" dirty="0"/>
              <a:t>Objectives &amp; Services</a:t>
            </a:r>
          </a:p>
        </p:txBody>
      </p:sp>
    </p:spTree>
    <p:extLst>
      <p:ext uri="{BB962C8B-B14F-4D97-AF65-F5344CB8AC3E}">
        <p14:creationId xmlns:p14="http://schemas.microsoft.com/office/powerpoint/2010/main" val="1338646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7">
          <a:extLst>
            <a:ext uri="{FF2B5EF4-FFF2-40B4-BE49-F238E27FC236}">
              <a16:creationId xmlns:a16="http://schemas.microsoft.com/office/drawing/2014/main" id="{6A532E01-850A-D6A0-2202-7DAC5522C8F9}"/>
            </a:ext>
          </a:extLst>
        </p:cNvPr>
        <p:cNvGrpSpPr/>
        <p:nvPr/>
      </p:nvGrpSpPr>
      <p:grpSpPr>
        <a:xfrm>
          <a:off x="0" y="0"/>
          <a:ext cx="0" cy="0"/>
          <a:chOff x="0" y="0"/>
          <a:chExt cx="0" cy="0"/>
        </a:xfrm>
      </p:grpSpPr>
      <p:sp>
        <p:nvSpPr>
          <p:cNvPr id="363" name="Google Shape;363;p48">
            <a:extLst>
              <a:ext uri="{FF2B5EF4-FFF2-40B4-BE49-F238E27FC236}">
                <a16:creationId xmlns:a16="http://schemas.microsoft.com/office/drawing/2014/main" id="{515AB7D8-7956-7C83-FC54-B846B6C26335}"/>
              </a:ext>
            </a:extLst>
          </p:cNvPr>
          <p:cNvSpPr txBox="1"/>
          <p:nvPr/>
        </p:nvSpPr>
        <p:spPr>
          <a:xfrm>
            <a:off x="2300561" y="4709017"/>
            <a:ext cx="6575040" cy="338524"/>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dirty="0">
                <a:solidFill>
                  <a:schemeClr val="accent1"/>
                </a:solidFill>
                <a:latin typeface="Oxygen Light"/>
                <a:ea typeface="Oxygen Light"/>
                <a:cs typeface="Oxygen Light"/>
                <a:sym typeface="Oxygen Light"/>
              </a:rPr>
              <a:t>https://www.naac.org.hk/en/our_services/family_and_child_welfare_service/integrated_services_centre/tcis/</a:t>
            </a:r>
            <a:endParaRPr sz="1000" dirty="0">
              <a:solidFill>
                <a:schemeClr val="accent1"/>
              </a:solidFill>
              <a:latin typeface="Oxygen Light"/>
              <a:ea typeface="Oxygen Light"/>
              <a:cs typeface="Oxygen Light"/>
              <a:sym typeface="Oxygen Light"/>
            </a:endParaRPr>
          </a:p>
        </p:txBody>
      </p:sp>
      <p:sp>
        <p:nvSpPr>
          <p:cNvPr id="19" name="Google Shape;361;p48">
            <a:extLst>
              <a:ext uri="{FF2B5EF4-FFF2-40B4-BE49-F238E27FC236}">
                <a16:creationId xmlns:a16="http://schemas.microsoft.com/office/drawing/2014/main" id="{B43BD579-5A08-8B74-266D-CC8A9532201A}"/>
              </a:ext>
            </a:extLst>
          </p:cNvPr>
          <p:cNvSpPr txBox="1">
            <a:spLocks noGrp="1"/>
          </p:cNvSpPr>
          <p:nvPr>
            <p:ph type="subTitle" idx="3"/>
          </p:nvPr>
        </p:nvSpPr>
        <p:spPr>
          <a:xfrm>
            <a:off x="426747" y="2206002"/>
            <a:ext cx="7936809" cy="1381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accent1"/>
              </a:buClr>
              <a:buSzPts val="1600"/>
              <a:buChar char="●"/>
            </a:pPr>
            <a:r>
              <a:rPr lang="en-US" sz="1600" dirty="0">
                <a:solidFill>
                  <a:schemeClr val="tx2"/>
                </a:solidFill>
              </a:rPr>
              <a:t>Subjected to Services &amp; Team Arrangements</a:t>
            </a:r>
          </a:p>
          <a:p>
            <a:pPr marL="457200" lvl="0" indent="-330200" algn="l" rtl="0">
              <a:spcBef>
                <a:spcPts val="0"/>
              </a:spcBef>
              <a:spcAft>
                <a:spcPts val="0"/>
              </a:spcAft>
              <a:buClr>
                <a:schemeClr val="accent1"/>
              </a:buClr>
              <a:buSzPts val="1600"/>
              <a:buChar char="●"/>
            </a:pPr>
            <a:r>
              <a:rPr lang="en-US" sz="1600" dirty="0">
                <a:solidFill>
                  <a:schemeClr val="tx2"/>
                </a:solidFill>
              </a:rPr>
              <a:t>General Reference:</a:t>
            </a:r>
          </a:p>
          <a:p>
            <a:pPr marL="457200" lvl="0" indent="-330200" algn="l" rtl="0">
              <a:spcBef>
                <a:spcPts val="0"/>
              </a:spcBef>
              <a:spcAft>
                <a:spcPts val="0"/>
              </a:spcAft>
              <a:buClr>
                <a:schemeClr val="accent1"/>
              </a:buClr>
              <a:buSzPts val="1600"/>
              <a:buChar char="●"/>
            </a:pPr>
            <a:r>
              <a:rPr lang="en-US" sz="1600" dirty="0">
                <a:solidFill>
                  <a:schemeClr val="tx2"/>
                </a:solidFill>
              </a:rPr>
              <a:t>Monday – Friday &amp; Saturday: 8:00 am – 10:00 pm</a:t>
            </a:r>
          </a:p>
          <a:p>
            <a:pPr marL="457200" lvl="0" indent="-330200" algn="l" rtl="0">
              <a:spcBef>
                <a:spcPts val="0"/>
              </a:spcBef>
              <a:spcAft>
                <a:spcPts val="0"/>
              </a:spcAft>
              <a:buClr>
                <a:schemeClr val="accent1"/>
              </a:buClr>
              <a:buSzPts val="1600"/>
              <a:buChar char="●"/>
            </a:pPr>
            <a:r>
              <a:rPr lang="en-US" sz="1600" dirty="0">
                <a:solidFill>
                  <a:schemeClr val="tx2"/>
                </a:solidFill>
              </a:rPr>
              <a:t>Several Sunday: 2:00 pm – 6:00 pm</a:t>
            </a:r>
          </a:p>
        </p:txBody>
      </p:sp>
      <p:sp>
        <p:nvSpPr>
          <p:cNvPr id="5" name="Google Shape;360;p48">
            <a:extLst>
              <a:ext uri="{FF2B5EF4-FFF2-40B4-BE49-F238E27FC236}">
                <a16:creationId xmlns:a16="http://schemas.microsoft.com/office/drawing/2014/main" id="{8050A0C9-9DF1-8C82-C611-3DC6C84768B1}"/>
              </a:ext>
            </a:extLst>
          </p:cNvPr>
          <p:cNvSpPr txBox="1">
            <a:spLocks/>
          </p:cNvSpPr>
          <p:nvPr/>
        </p:nvSpPr>
        <p:spPr bwMode="auto">
          <a:xfrm>
            <a:off x="523097" y="1450227"/>
            <a:ext cx="6576000" cy="828300"/>
          </a:xfrm>
          <a:prstGeom prst="rect">
            <a:avLst/>
          </a:prstGeom>
          <a:noFill/>
          <a:ln w="9525">
            <a:noFill/>
            <a:miter lim="800000"/>
            <a:headEnd/>
            <a:tailEnd/>
          </a:ln>
          <a:effectLst/>
        </p:spPr>
        <p:txBody>
          <a:bodyPr spcFirstLastPara="1" vert="horz" wrap="square" lIns="91425" tIns="91425" rIns="91425" bIns="91425" numCol="1" anchor="b" anchorCtr="0" compatLnSpc="1">
            <a:prstTxWarp prst="textNoShape">
              <a:avLst/>
            </a:prstTxWarp>
            <a:noAutofit/>
          </a:bodyPr>
          <a:lstStyle>
            <a:lvl1pPr lvl="0" algn="ctr" rtl="0" eaLnBrk="1" fontAlgn="base" hangingPunct="1">
              <a:spcBef>
                <a:spcPts val="0"/>
              </a:spcBef>
              <a:spcAft>
                <a:spcPts val="0"/>
              </a:spcAft>
              <a:buSzPts val="6200"/>
              <a:buNone/>
              <a:defRPr sz="6200">
                <a:solidFill>
                  <a:srgbClr val="080808"/>
                </a:solidFill>
                <a:latin typeface="+mj-lt"/>
                <a:ea typeface="+mj-ea"/>
                <a:cs typeface="+mj-cs"/>
              </a:defRPr>
            </a:lvl1pPr>
            <a:lvl2pPr lvl="1" algn="ctr" rtl="0" eaLnBrk="1" fontAlgn="base" hangingPunct="1">
              <a:spcBef>
                <a:spcPts val="0"/>
              </a:spcBef>
              <a:spcAft>
                <a:spcPts val="0"/>
              </a:spcAft>
              <a:buSzPts val="6200"/>
              <a:buNone/>
              <a:defRPr sz="6200">
                <a:solidFill>
                  <a:srgbClr val="080808"/>
                </a:solidFill>
                <a:latin typeface="Arial" charset="0"/>
              </a:defRPr>
            </a:lvl2pPr>
            <a:lvl3pPr lvl="2" algn="ctr" rtl="0" eaLnBrk="1" fontAlgn="base" hangingPunct="1">
              <a:spcBef>
                <a:spcPts val="0"/>
              </a:spcBef>
              <a:spcAft>
                <a:spcPts val="0"/>
              </a:spcAft>
              <a:buSzPts val="6200"/>
              <a:buNone/>
              <a:defRPr sz="6200">
                <a:solidFill>
                  <a:srgbClr val="080808"/>
                </a:solidFill>
                <a:latin typeface="Arial" charset="0"/>
              </a:defRPr>
            </a:lvl3pPr>
            <a:lvl4pPr lvl="3" algn="ctr" rtl="0" eaLnBrk="1" fontAlgn="base" hangingPunct="1">
              <a:spcBef>
                <a:spcPts val="0"/>
              </a:spcBef>
              <a:spcAft>
                <a:spcPts val="0"/>
              </a:spcAft>
              <a:buSzPts val="6200"/>
              <a:buNone/>
              <a:defRPr sz="6200">
                <a:solidFill>
                  <a:srgbClr val="080808"/>
                </a:solidFill>
                <a:latin typeface="Arial" charset="0"/>
              </a:defRPr>
            </a:lvl4pPr>
            <a:lvl5pPr lvl="4" algn="ctr" rtl="0" eaLnBrk="1" fontAlgn="base" hangingPunct="1">
              <a:spcBef>
                <a:spcPts val="0"/>
              </a:spcBef>
              <a:spcAft>
                <a:spcPts val="0"/>
              </a:spcAft>
              <a:buSzPts val="6200"/>
              <a:buNone/>
              <a:defRPr sz="6200">
                <a:solidFill>
                  <a:srgbClr val="080808"/>
                </a:solidFill>
                <a:latin typeface="Arial" charset="0"/>
              </a:defRPr>
            </a:lvl5pPr>
            <a:lvl6pPr marL="342900" lvl="5" algn="ctr" rtl="0" eaLnBrk="1" fontAlgn="base" hangingPunct="1">
              <a:spcBef>
                <a:spcPts val="0"/>
              </a:spcBef>
              <a:spcAft>
                <a:spcPts val="0"/>
              </a:spcAft>
              <a:buSzPts val="6200"/>
              <a:buNone/>
              <a:defRPr sz="6200">
                <a:solidFill>
                  <a:srgbClr val="080808"/>
                </a:solidFill>
                <a:latin typeface="Arial" charset="0"/>
              </a:defRPr>
            </a:lvl6pPr>
            <a:lvl7pPr marL="685800" lvl="6" algn="ctr" rtl="0" eaLnBrk="1" fontAlgn="base" hangingPunct="1">
              <a:spcBef>
                <a:spcPts val="0"/>
              </a:spcBef>
              <a:spcAft>
                <a:spcPts val="0"/>
              </a:spcAft>
              <a:buSzPts val="6200"/>
              <a:buNone/>
              <a:defRPr sz="6200">
                <a:solidFill>
                  <a:srgbClr val="080808"/>
                </a:solidFill>
                <a:latin typeface="Arial" charset="0"/>
              </a:defRPr>
            </a:lvl7pPr>
            <a:lvl8pPr marL="1028700" lvl="7" algn="ctr" rtl="0" eaLnBrk="1" fontAlgn="base" hangingPunct="1">
              <a:spcBef>
                <a:spcPts val="0"/>
              </a:spcBef>
              <a:spcAft>
                <a:spcPts val="0"/>
              </a:spcAft>
              <a:buSzPts val="6200"/>
              <a:buNone/>
              <a:defRPr sz="6200">
                <a:solidFill>
                  <a:srgbClr val="080808"/>
                </a:solidFill>
                <a:latin typeface="Arial" charset="0"/>
              </a:defRPr>
            </a:lvl8pPr>
            <a:lvl9pPr marL="1371600" lvl="8" algn="ctr" rtl="0" eaLnBrk="1" fontAlgn="base" hangingPunct="1">
              <a:spcBef>
                <a:spcPts val="0"/>
              </a:spcBef>
              <a:spcAft>
                <a:spcPts val="0"/>
              </a:spcAft>
              <a:buSzPts val="6200"/>
              <a:buNone/>
              <a:defRPr sz="6200">
                <a:solidFill>
                  <a:srgbClr val="080808"/>
                </a:solidFill>
                <a:latin typeface="Arial" charset="0"/>
              </a:defRPr>
            </a:lvl9pPr>
          </a:lstStyle>
          <a:p>
            <a:pPr algn="l"/>
            <a:r>
              <a:rPr lang="en-US" sz="2200" b="1" kern="0" dirty="0"/>
              <a:t>Service Hours</a:t>
            </a:r>
          </a:p>
        </p:txBody>
      </p:sp>
      <p:sp>
        <p:nvSpPr>
          <p:cNvPr id="8" name="Google Shape;403;p52">
            <a:extLst>
              <a:ext uri="{FF2B5EF4-FFF2-40B4-BE49-F238E27FC236}">
                <a16:creationId xmlns:a16="http://schemas.microsoft.com/office/drawing/2014/main" id="{F5518436-795A-7B7F-4CFB-387EEDE476C7}"/>
              </a:ext>
            </a:extLst>
          </p:cNvPr>
          <p:cNvSpPr txBox="1">
            <a:spLocks/>
          </p:cNvSpPr>
          <p:nvPr/>
        </p:nvSpPr>
        <p:spPr bwMode="auto">
          <a:xfrm>
            <a:off x="149376" y="1331"/>
            <a:ext cx="9058690" cy="572700"/>
          </a:xfrm>
          <a:prstGeom prst="rect">
            <a:avLst/>
          </a:prstGeom>
          <a:noFill/>
          <a:ln w="9525">
            <a:noFill/>
            <a:miter lim="800000"/>
            <a:headEnd/>
            <a:tailEnd/>
          </a:ln>
          <a:effectLst/>
        </p:spPr>
        <p:txBody>
          <a:bodyPr spcFirstLastPara="1" vert="horz" wrap="square" lIns="91425" tIns="91425" rIns="91425" bIns="91425" numCol="1" anchor="t" anchorCtr="0" compatLnSpc="1">
            <a:prstTxWarp prst="textNoShape">
              <a:avLst/>
            </a:prstTxWarp>
            <a:noAutofit/>
          </a:bodyPr>
          <a:lstStyle>
            <a:lvl1pPr lvl="0" algn="ctr" rtl="0" eaLnBrk="1" fontAlgn="base" hangingPunct="1">
              <a:spcBef>
                <a:spcPts val="0"/>
              </a:spcBef>
              <a:spcAft>
                <a:spcPts val="0"/>
              </a:spcAft>
              <a:buSzPts val="2800"/>
              <a:buNone/>
              <a:defRPr sz="8700" b="1">
                <a:solidFill>
                  <a:srgbClr val="080808"/>
                </a:solidFill>
                <a:latin typeface="+mj-lt"/>
                <a:ea typeface="+mj-ea"/>
                <a:cs typeface="+mj-cs"/>
              </a:defRPr>
            </a:lvl1pPr>
            <a:lvl2pPr lvl="1" algn="l" rtl="0" eaLnBrk="1" fontAlgn="base" hangingPunct="1">
              <a:spcBef>
                <a:spcPts val="0"/>
              </a:spcBef>
              <a:spcAft>
                <a:spcPts val="0"/>
              </a:spcAft>
              <a:buSzPts val="2800"/>
              <a:buNone/>
              <a:defRPr sz="2400">
                <a:solidFill>
                  <a:srgbClr val="080808"/>
                </a:solidFill>
                <a:latin typeface="Arial" charset="0"/>
              </a:defRPr>
            </a:lvl2pPr>
            <a:lvl3pPr lvl="2" algn="l" rtl="0" eaLnBrk="1" fontAlgn="base" hangingPunct="1">
              <a:spcBef>
                <a:spcPts val="0"/>
              </a:spcBef>
              <a:spcAft>
                <a:spcPts val="0"/>
              </a:spcAft>
              <a:buSzPts val="2800"/>
              <a:buNone/>
              <a:defRPr sz="2400">
                <a:solidFill>
                  <a:srgbClr val="080808"/>
                </a:solidFill>
                <a:latin typeface="Arial" charset="0"/>
              </a:defRPr>
            </a:lvl3pPr>
            <a:lvl4pPr lvl="3" algn="l" rtl="0" eaLnBrk="1" fontAlgn="base" hangingPunct="1">
              <a:spcBef>
                <a:spcPts val="0"/>
              </a:spcBef>
              <a:spcAft>
                <a:spcPts val="0"/>
              </a:spcAft>
              <a:buSzPts val="2800"/>
              <a:buNone/>
              <a:defRPr sz="2400">
                <a:solidFill>
                  <a:srgbClr val="080808"/>
                </a:solidFill>
                <a:latin typeface="Arial" charset="0"/>
              </a:defRPr>
            </a:lvl4pPr>
            <a:lvl5pPr lvl="4" algn="l" rtl="0" eaLnBrk="1" fontAlgn="base" hangingPunct="1">
              <a:spcBef>
                <a:spcPts val="0"/>
              </a:spcBef>
              <a:spcAft>
                <a:spcPts val="0"/>
              </a:spcAft>
              <a:buSzPts val="2800"/>
              <a:buNone/>
              <a:defRPr sz="2400">
                <a:solidFill>
                  <a:srgbClr val="080808"/>
                </a:solidFill>
                <a:latin typeface="Arial" charset="0"/>
              </a:defRPr>
            </a:lvl5pPr>
            <a:lvl6pPr marL="342900" lvl="5" algn="l" rtl="0" eaLnBrk="1" fontAlgn="base" hangingPunct="1">
              <a:spcBef>
                <a:spcPts val="0"/>
              </a:spcBef>
              <a:spcAft>
                <a:spcPts val="0"/>
              </a:spcAft>
              <a:buSzPts val="2800"/>
              <a:buNone/>
              <a:defRPr sz="2400">
                <a:solidFill>
                  <a:srgbClr val="080808"/>
                </a:solidFill>
                <a:latin typeface="Arial" charset="0"/>
              </a:defRPr>
            </a:lvl6pPr>
            <a:lvl7pPr marL="685800" lvl="6" algn="l" rtl="0" eaLnBrk="1" fontAlgn="base" hangingPunct="1">
              <a:spcBef>
                <a:spcPts val="0"/>
              </a:spcBef>
              <a:spcAft>
                <a:spcPts val="0"/>
              </a:spcAft>
              <a:buSzPts val="2800"/>
              <a:buNone/>
              <a:defRPr sz="2400">
                <a:solidFill>
                  <a:srgbClr val="080808"/>
                </a:solidFill>
                <a:latin typeface="Arial" charset="0"/>
              </a:defRPr>
            </a:lvl7pPr>
            <a:lvl8pPr marL="1028700" lvl="7" algn="l" rtl="0" eaLnBrk="1" fontAlgn="base" hangingPunct="1">
              <a:spcBef>
                <a:spcPts val="0"/>
              </a:spcBef>
              <a:spcAft>
                <a:spcPts val="0"/>
              </a:spcAft>
              <a:buSzPts val="2800"/>
              <a:buNone/>
              <a:defRPr sz="2400">
                <a:solidFill>
                  <a:srgbClr val="080808"/>
                </a:solidFill>
                <a:latin typeface="Arial" charset="0"/>
              </a:defRPr>
            </a:lvl8pPr>
            <a:lvl9pPr marL="1371600" lvl="8" algn="l" rtl="0" eaLnBrk="1" fontAlgn="base" hangingPunct="1">
              <a:spcBef>
                <a:spcPts val="0"/>
              </a:spcBef>
              <a:spcAft>
                <a:spcPts val="0"/>
              </a:spcAft>
              <a:buSzPts val="2800"/>
              <a:buNone/>
              <a:defRPr sz="2400">
                <a:solidFill>
                  <a:srgbClr val="080808"/>
                </a:solidFill>
                <a:latin typeface="Arial" charset="0"/>
              </a:defRPr>
            </a:lvl9pPr>
          </a:lstStyle>
          <a:p>
            <a:pPr algn="l"/>
            <a:r>
              <a:rPr lang="en-US" sz="1600" kern="0" dirty="0">
                <a:solidFill>
                  <a:srgbClr val="0066CC"/>
                </a:solidFill>
                <a:latin typeface="+mn-lt"/>
              </a:rPr>
              <a:t>The </a:t>
            </a:r>
            <a:r>
              <a:rPr lang="en-US" sz="1600" kern="0" dirty="0" err="1">
                <a:solidFill>
                  <a:srgbClr val="0066CC"/>
                </a:solidFill>
                <a:latin typeface="+mn-lt"/>
              </a:rPr>
              <a:t>Neighbourhood</a:t>
            </a:r>
            <a:r>
              <a:rPr lang="en-US" sz="1600" kern="0" dirty="0">
                <a:solidFill>
                  <a:srgbClr val="0066CC"/>
                </a:solidFill>
                <a:latin typeface="+mn-lt"/>
              </a:rPr>
              <a:t> Advice-Action Council: Tung Chung Integrated Services Centre </a:t>
            </a:r>
          </a:p>
          <a:p>
            <a:pPr algn="l"/>
            <a:r>
              <a:rPr lang="en-US" sz="1600" kern="0" dirty="0">
                <a:solidFill>
                  <a:srgbClr val="0066CC"/>
                </a:solidFill>
                <a:latin typeface="+mn-lt"/>
              </a:rPr>
              <a:t>(For Family Development &amp; Support Service)</a:t>
            </a:r>
          </a:p>
          <a:p>
            <a:pPr algn="l"/>
            <a:r>
              <a:rPr lang="en-US" sz="1600" kern="0" dirty="0">
                <a:solidFill>
                  <a:srgbClr val="0066CC"/>
                </a:solidFill>
                <a:latin typeface="+mn-lt"/>
              </a:rPr>
              <a:t>(Summer Block Placement)</a:t>
            </a:r>
            <a:endParaRPr lang="en-HK" sz="1600" kern="0" dirty="0">
              <a:solidFill>
                <a:srgbClr val="0066CC"/>
              </a:solidFill>
              <a:latin typeface="+mn-lt"/>
            </a:endParaRPr>
          </a:p>
        </p:txBody>
      </p:sp>
    </p:spTree>
    <p:extLst>
      <p:ext uri="{BB962C8B-B14F-4D97-AF65-F5344CB8AC3E}">
        <p14:creationId xmlns:p14="http://schemas.microsoft.com/office/powerpoint/2010/main" val="345139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302E-61AF-F295-E4EB-49AC16CEC9A3}"/>
              </a:ext>
            </a:extLst>
          </p:cNvPr>
          <p:cNvSpPr>
            <a:spLocks noGrp="1"/>
          </p:cNvSpPr>
          <p:nvPr>
            <p:ph type="title"/>
          </p:nvPr>
        </p:nvSpPr>
        <p:spPr>
          <a:xfrm>
            <a:off x="341560" y="2940088"/>
            <a:ext cx="7704000" cy="572700"/>
          </a:xfrm>
        </p:spPr>
        <p:txBody>
          <a:bodyPr/>
          <a:lstStyle/>
          <a:p>
            <a:pPr algn="l"/>
            <a:r>
              <a:rPr lang="en-US" altLang="zh-HK" sz="2800" b="1" dirty="0">
                <a:solidFill>
                  <a:srgbClr val="0066CC"/>
                </a:solidFill>
                <a:latin typeface="Oxygen" panose="02000503000000000000" pitchFamily="2" charset="0"/>
              </a:rPr>
              <a:t>Placement Days</a:t>
            </a:r>
            <a:br>
              <a:rPr lang="en-US" altLang="zh-HK" sz="1800" dirty="0">
                <a:solidFill>
                  <a:schemeClr val="bg2"/>
                </a:solidFill>
                <a:latin typeface="Oxygen" panose="02000503000000000000" pitchFamily="2" charset="0"/>
              </a:rPr>
            </a:br>
            <a:br>
              <a:rPr lang="en-US" altLang="zh-HK" sz="1800" dirty="0">
                <a:solidFill>
                  <a:schemeClr val="bg2"/>
                </a:solidFill>
                <a:latin typeface="Oxygen" panose="02000503000000000000" pitchFamily="2" charset="0"/>
              </a:rPr>
            </a:br>
            <a:br>
              <a:rPr lang="en-US" altLang="zh-HK" sz="1800" dirty="0">
                <a:solidFill>
                  <a:schemeClr val="bg2"/>
                </a:solidFill>
                <a:latin typeface="Oxygen" panose="02000503000000000000" pitchFamily="2" charset="0"/>
              </a:rPr>
            </a:br>
            <a:r>
              <a:rPr lang="en-US" altLang="zh-HK" sz="1800" dirty="0">
                <a:solidFill>
                  <a:schemeClr val="bg2"/>
                </a:solidFill>
                <a:latin typeface="Oxygen" panose="02000503000000000000" pitchFamily="2" charset="0"/>
              </a:rPr>
              <a:t>2 Full-day weekday duties are required for all Family Services except the following Services. They can accommodate placement hours on some weekday Day/evenings and Sat whole day:</a:t>
            </a:r>
            <a:br>
              <a:rPr lang="en-US" altLang="zh-HK" sz="1800" dirty="0">
                <a:solidFill>
                  <a:schemeClr val="bg2"/>
                </a:solidFill>
                <a:latin typeface="Oxygen" panose="02000503000000000000" pitchFamily="2" charset="0"/>
              </a:rPr>
            </a:br>
            <a:br>
              <a:rPr lang="en-US" altLang="zh-HK" sz="1800" dirty="0">
                <a:solidFill>
                  <a:schemeClr val="bg2"/>
                </a:solidFill>
                <a:latin typeface="Oxygen" panose="02000503000000000000" pitchFamily="2" charset="0"/>
              </a:rPr>
            </a:br>
            <a:r>
              <a:rPr lang="en" altLang="zh-TW" sz="1800" dirty="0">
                <a:solidFill>
                  <a:schemeClr val="bg2"/>
                </a:solidFill>
                <a:latin typeface="Oxygen" panose="02000503000000000000" pitchFamily="2" charset="0"/>
              </a:rPr>
              <a:t>CISC</a:t>
            </a:r>
            <a:br>
              <a:rPr lang="en-US" altLang="zh-HK" sz="1800" i="0" dirty="0">
                <a:solidFill>
                  <a:schemeClr val="bg2"/>
                </a:solidFill>
                <a:effectLst/>
                <a:latin typeface="Oxygen" panose="02000503000000000000" pitchFamily="2" charset="0"/>
              </a:rPr>
            </a:br>
            <a:r>
              <a:rPr lang="en-US" altLang="zh-HK" sz="1800" i="0" dirty="0">
                <a:solidFill>
                  <a:schemeClr val="bg2"/>
                </a:solidFill>
                <a:effectLst/>
                <a:latin typeface="Oxygen" panose="02000503000000000000" pitchFamily="2" charset="0"/>
              </a:rPr>
              <a:t>- </a:t>
            </a:r>
            <a:r>
              <a:rPr lang="en" altLang="zh-TW" sz="1800" dirty="0">
                <a:solidFill>
                  <a:schemeClr val="bg2"/>
                </a:solidFill>
                <a:latin typeface="Oxygen" panose="02000503000000000000" pitchFamily="2" charset="0"/>
              </a:rPr>
              <a:t>Suicide Prevention Services </a:t>
            </a:r>
            <a:br>
              <a:rPr lang="en" altLang="zh-TW" sz="1800" dirty="0">
                <a:solidFill>
                  <a:schemeClr val="bg2"/>
                </a:solidFill>
                <a:latin typeface="Oxygen" panose="02000503000000000000" pitchFamily="2" charset="0"/>
              </a:rPr>
            </a:br>
            <a:br>
              <a:rPr lang="en" altLang="zh-TW" sz="1800" dirty="0">
                <a:solidFill>
                  <a:schemeClr val="bg2"/>
                </a:solidFill>
                <a:latin typeface="Oxygen" panose="02000503000000000000" pitchFamily="2" charset="0"/>
              </a:rPr>
            </a:br>
            <a:r>
              <a:rPr lang="en" altLang="zh-TW" sz="1800" dirty="0">
                <a:solidFill>
                  <a:schemeClr val="bg2"/>
                </a:solidFill>
                <a:latin typeface="Oxygen" panose="02000503000000000000" pitchFamily="2" charset="0"/>
              </a:rPr>
              <a:t>FSC</a:t>
            </a:r>
            <a:br>
              <a:rPr lang="en" altLang="zh-TW" sz="1800" dirty="0">
                <a:solidFill>
                  <a:schemeClr val="bg2"/>
                </a:solidFill>
                <a:latin typeface="Oxygen" panose="02000503000000000000" pitchFamily="2" charset="0"/>
              </a:rPr>
            </a:br>
            <a:r>
              <a:rPr lang="en" altLang="zh-TW" sz="1800" dirty="0">
                <a:solidFill>
                  <a:schemeClr val="bg2"/>
                </a:solidFill>
                <a:latin typeface="Oxygen" panose="02000503000000000000" pitchFamily="2" charset="0"/>
              </a:rPr>
              <a:t>- Salvation Army Street Sleepers Services </a:t>
            </a:r>
            <a:br>
              <a:rPr lang="en" altLang="zh-TW" sz="1800" dirty="0">
                <a:solidFill>
                  <a:schemeClr val="bg2"/>
                </a:solidFill>
                <a:latin typeface="Oxygen" panose="02000503000000000000" pitchFamily="2" charset="0"/>
              </a:rPr>
            </a:br>
            <a:r>
              <a:rPr lang="en" altLang="zh-TW" sz="1800" dirty="0">
                <a:solidFill>
                  <a:schemeClr val="bg2"/>
                </a:solidFill>
                <a:latin typeface="Oxygen" panose="02000503000000000000" pitchFamily="2" charset="0"/>
              </a:rPr>
              <a:t>- </a:t>
            </a:r>
            <a:r>
              <a:rPr lang="en-US" altLang="zh-TW" sz="1800" dirty="0">
                <a:solidFill>
                  <a:schemeClr val="bg2"/>
                </a:solidFill>
                <a:latin typeface="Oxygen" panose="02000503000000000000" pitchFamily="2" charset="0"/>
              </a:rPr>
              <a:t>Hong Kong Federation of Women's </a:t>
            </a:r>
            <a:r>
              <a:rPr lang="en-US" altLang="zh-TW" sz="1800" dirty="0" err="1">
                <a:solidFill>
                  <a:schemeClr val="bg2"/>
                </a:solidFill>
                <a:latin typeface="Oxygen" panose="02000503000000000000" pitchFamily="2" charset="0"/>
              </a:rPr>
              <a:t>Centres</a:t>
            </a:r>
            <a:r>
              <a:rPr lang="en-US" altLang="zh-TW" sz="1800" dirty="0">
                <a:solidFill>
                  <a:schemeClr val="bg2"/>
                </a:solidFill>
                <a:latin typeface="Oxygen" panose="02000503000000000000" pitchFamily="2" charset="0"/>
              </a:rPr>
              <a:t>, Lai Kok Centre </a:t>
            </a:r>
            <a:br>
              <a:rPr lang="en-US" altLang="zh-TW" sz="1800" dirty="0">
                <a:solidFill>
                  <a:schemeClr val="bg2"/>
                </a:solidFill>
                <a:latin typeface="Oxygen" panose="02000503000000000000" pitchFamily="2" charset="0"/>
              </a:rPr>
            </a:br>
            <a:r>
              <a:rPr lang="en-US" altLang="zh-HK" sz="1800" dirty="0">
                <a:solidFill>
                  <a:schemeClr val="bg2"/>
                </a:solidFill>
                <a:latin typeface="Oxygen" panose="02000503000000000000" pitchFamily="2" charset="0"/>
              </a:rPr>
              <a:t>- </a:t>
            </a:r>
            <a:r>
              <a:rPr lang="en-US" altLang="zh-HK" sz="1800" i="0" dirty="0">
                <a:solidFill>
                  <a:schemeClr val="bg2"/>
                </a:solidFill>
                <a:effectLst/>
                <a:latin typeface="Oxygen" panose="02000503000000000000" pitchFamily="2" charset="0"/>
              </a:rPr>
              <a:t>Caritas Addicted Gamblers Counselling Centre </a:t>
            </a:r>
            <a:br>
              <a:rPr lang="en-US" altLang="zh-TW" sz="1800" i="1" dirty="0">
                <a:solidFill>
                  <a:schemeClr val="accent5">
                    <a:lumMod val="50000"/>
                  </a:schemeClr>
                </a:solidFill>
                <a:latin typeface="Oxygen" panose="02000503000000000000" pitchFamily="2" charset="0"/>
              </a:rPr>
            </a:br>
            <a:br>
              <a:rPr lang="en-US" altLang="zh-HK" sz="4000" dirty="0">
                <a:solidFill>
                  <a:schemeClr val="tx2">
                    <a:lumMod val="75000"/>
                  </a:schemeClr>
                </a:solidFill>
                <a:latin typeface="Oxygen" panose="02000503000000000000" pitchFamily="2" charset="0"/>
              </a:rPr>
            </a:br>
            <a:br>
              <a:rPr lang="en-US" altLang="zh-HK" sz="4000" dirty="0">
                <a:solidFill>
                  <a:schemeClr val="tx2">
                    <a:lumMod val="75000"/>
                  </a:schemeClr>
                </a:solidFill>
                <a:latin typeface="Oxygen" panose="02000503000000000000" pitchFamily="2" charset="0"/>
              </a:rPr>
            </a:br>
            <a:endParaRPr lang="zh-HK" altLang="en-US" sz="4000" dirty="0">
              <a:solidFill>
                <a:schemeClr val="tx2">
                  <a:lumMod val="75000"/>
                </a:schemeClr>
              </a:solidFill>
              <a:latin typeface="Oxygen" panose="02000503000000000000" pitchFamily="2" charset="0"/>
            </a:endParaRPr>
          </a:p>
        </p:txBody>
      </p:sp>
    </p:spTree>
    <p:extLst>
      <p:ext uri="{BB962C8B-B14F-4D97-AF65-F5344CB8AC3E}">
        <p14:creationId xmlns:p14="http://schemas.microsoft.com/office/powerpoint/2010/main" val="3307820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302E-61AF-F295-E4EB-49AC16CEC9A3}"/>
              </a:ext>
            </a:extLst>
          </p:cNvPr>
          <p:cNvSpPr>
            <a:spLocks noGrp="1"/>
          </p:cNvSpPr>
          <p:nvPr>
            <p:ph type="title"/>
          </p:nvPr>
        </p:nvSpPr>
        <p:spPr>
          <a:xfrm>
            <a:off x="453881" y="420673"/>
            <a:ext cx="8717045" cy="572700"/>
          </a:xfrm>
        </p:spPr>
        <p:txBody>
          <a:bodyPr/>
          <a:lstStyle/>
          <a:p>
            <a:pPr algn="l"/>
            <a:r>
              <a:rPr lang="en-US" altLang="zh-HK" sz="2800" b="1" dirty="0">
                <a:solidFill>
                  <a:srgbClr val="0066CC"/>
                </a:solidFill>
                <a:latin typeface="+mn-lt"/>
              </a:rPr>
              <a:t>Self-Learning: Child Protection Online Training</a:t>
            </a:r>
            <a:br>
              <a:rPr lang="en-US" altLang="zh-HK" sz="4000" dirty="0">
                <a:solidFill>
                  <a:schemeClr val="tx2">
                    <a:lumMod val="75000"/>
                  </a:schemeClr>
                </a:solidFill>
              </a:rPr>
            </a:br>
            <a:endParaRPr lang="zh-HK" altLang="en-US" sz="4000" dirty="0">
              <a:solidFill>
                <a:schemeClr val="tx2">
                  <a:lumMod val="75000"/>
                </a:schemeClr>
              </a:solidFill>
            </a:endParaRPr>
          </a:p>
        </p:txBody>
      </p:sp>
      <p:sp>
        <p:nvSpPr>
          <p:cNvPr id="3" name="Title 1">
            <a:extLst>
              <a:ext uri="{FF2B5EF4-FFF2-40B4-BE49-F238E27FC236}">
                <a16:creationId xmlns:a16="http://schemas.microsoft.com/office/drawing/2014/main" id="{62FC2E9E-135C-C81C-D738-CFA1B614DDFA}"/>
              </a:ext>
            </a:extLst>
          </p:cNvPr>
          <p:cNvSpPr txBox="1">
            <a:spLocks/>
          </p:cNvSpPr>
          <p:nvPr/>
        </p:nvSpPr>
        <p:spPr>
          <a:xfrm>
            <a:off x="186375" y="1156452"/>
            <a:ext cx="8549932" cy="30752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Poiret One"/>
              <a:buNone/>
              <a:defRPr sz="2400" b="1" i="0" u="none" strike="noStrike" cap="none">
                <a:solidFill>
                  <a:schemeClr val="dk1"/>
                </a:solidFill>
                <a:latin typeface="Poiret One"/>
                <a:ea typeface="Poiret One"/>
                <a:cs typeface="Poiret One"/>
                <a:sym typeface="Poiret One"/>
              </a:defRPr>
            </a:lvl1pPr>
            <a:lvl2pPr marR="0" lvl="1"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9pPr>
          </a:lstStyle>
          <a:p>
            <a:pPr marL="285750" indent="-285750" algn="l">
              <a:buFont typeface="Arial" panose="020B0604020202020204" pitchFamily="34" charset="0"/>
              <a:buChar char="•"/>
            </a:pPr>
            <a:r>
              <a:rPr lang="en-US" altLang="zh-HK" sz="1600" dirty="0">
                <a:solidFill>
                  <a:schemeClr val="bg2">
                    <a:lumMod val="75000"/>
                  </a:schemeClr>
                </a:solidFill>
                <a:latin typeface="Oxygen" panose="02000503000000000000" pitchFamily="2" charset="0"/>
                <a:ea typeface="新細明體" panose="02020500000000000000" pitchFamily="18" charset="-120"/>
              </a:rPr>
              <a:t>The Mandatory Reporting of Child Abuse Ordinance (20 January 2026): </a:t>
            </a:r>
            <a:r>
              <a:rPr lang="en-US" altLang="zh-HK" sz="1600" b="0" dirty="0">
                <a:solidFill>
                  <a:schemeClr val="bg2">
                    <a:lumMod val="75000"/>
                  </a:schemeClr>
                </a:solidFill>
                <a:latin typeface="Oxygen" panose="02000503000000000000" pitchFamily="2" charset="0"/>
                <a:ea typeface="新細明體" panose="02020500000000000000" pitchFamily="18" charset="-120"/>
              </a:rPr>
              <a:t>Professionals who have frequent contact with children in the course of their work, should have the responsibility to safeguard the best interests of the children and to protect them from abuse.</a:t>
            </a:r>
          </a:p>
          <a:p>
            <a:pPr marL="285750" indent="-285750" algn="l">
              <a:buFont typeface="Arial" panose="020B0604020202020204" pitchFamily="34" charset="0"/>
              <a:buChar char="•"/>
            </a:pPr>
            <a:r>
              <a:rPr lang="en-US" altLang="zh-TW" sz="1600" dirty="0">
                <a:effectLst/>
                <a:latin typeface="Oxygen" panose="02000503000000000000" pitchFamily="2" charset="0"/>
                <a:ea typeface="新細明體" panose="02020500000000000000" pitchFamily="18" charset="-120"/>
              </a:rPr>
              <a:t>The online self-learning training consists of two modules, each takes about 3 hours. An e-certificate will be issued in respect of each quiz for which the participant has achieved a score of 90% or higher in the post-course quiz.</a:t>
            </a:r>
          </a:p>
          <a:p>
            <a:pPr marL="285750" indent="-285750" algn="l">
              <a:buFont typeface="Arial" panose="020B0604020202020204" pitchFamily="34" charset="0"/>
              <a:buChar char="•"/>
            </a:pPr>
            <a:endParaRPr lang="zh-TW" altLang="zh-HK" sz="1600" dirty="0">
              <a:effectLst/>
              <a:latin typeface="Oxygen" panose="02000503000000000000" pitchFamily="2" charset="0"/>
              <a:ea typeface="新細明體" panose="02020500000000000000" pitchFamily="18" charset="-120"/>
            </a:endParaRPr>
          </a:p>
        </p:txBody>
      </p:sp>
      <p:pic>
        <p:nvPicPr>
          <p:cNvPr id="5" name="Picture 4">
            <a:extLst>
              <a:ext uri="{FF2B5EF4-FFF2-40B4-BE49-F238E27FC236}">
                <a16:creationId xmlns:a16="http://schemas.microsoft.com/office/drawing/2014/main" id="{1A0B4658-4856-1580-7131-5F0E8E67CDFC}"/>
              </a:ext>
            </a:extLst>
          </p:cNvPr>
          <p:cNvPicPr>
            <a:picLocks noChangeAspect="1"/>
          </p:cNvPicPr>
          <p:nvPr/>
        </p:nvPicPr>
        <p:blipFill>
          <a:blip r:embed="rId2"/>
          <a:stretch>
            <a:fillRect/>
          </a:stretch>
        </p:blipFill>
        <p:spPr>
          <a:xfrm>
            <a:off x="186375" y="3016938"/>
            <a:ext cx="4626029" cy="2032647"/>
          </a:xfrm>
          <a:prstGeom prst="rect">
            <a:avLst/>
          </a:prstGeom>
        </p:spPr>
      </p:pic>
      <p:sp>
        <p:nvSpPr>
          <p:cNvPr id="7" name="TextBox 6">
            <a:extLst>
              <a:ext uri="{FF2B5EF4-FFF2-40B4-BE49-F238E27FC236}">
                <a16:creationId xmlns:a16="http://schemas.microsoft.com/office/drawing/2014/main" id="{946E35CF-5A19-440C-C4D5-658AE996CBBC}"/>
              </a:ext>
            </a:extLst>
          </p:cNvPr>
          <p:cNvSpPr txBox="1"/>
          <p:nvPr/>
        </p:nvSpPr>
        <p:spPr>
          <a:xfrm>
            <a:off x="4994756" y="3272964"/>
            <a:ext cx="4009463" cy="1477328"/>
          </a:xfrm>
          <a:prstGeom prst="rect">
            <a:avLst/>
          </a:prstGeom>
          <a:noFill/>
        </p:spPr>
        <p:txBody>
          <a:bodyPr wrap="square">
            <a:spAutoFit/>
          </a:bodyPr>
          <a:lstStyle/>
          <a:p>
            <a:r>
              <a:rPr lang="en-US" altLang="zh-HK" b="1" dirty="0">
                <a:solidFill>
                  <a:srgbClr val="FF0000"/>
                </a:solidFill>
                <a:highlight>
                  <a:srgbClr val="FFFF00"/>
                </a:highlight>
              </a:rPr>
              <a:t>To be completed BEFORE start of placement</a:t>
            </a:r>
            <a:r>
              <a:rPr lang="en-US" altLang="zh-HK" b="1" dirty="0">
                <a:solidFill>
                  <a:srgbClr val="0066CC"/>
                </a:solidFill>
              </a:rPr>
              <a:t>, Online Course Link:</a:t>
            </a:r>
          </a:p>
          <a:p>
            <a:r>
              <a:rPr lang="en-US" altLang="zh-HK" b="1" dirty="0">
                <a:solidFill>
                  <a:srgbClr val="0066CC"/>
                </a:solidFill>
                <a:hlinkClick r:id="rId3"/>
              </a:rPr>
              <a:t>https://www.childprotectiontraining.hk/self-learning</a:t>
            </a:r>
            <a:endParaRPr lang="en-US" altLang="zh-HK" b="1" dirty="0">
              <a:solidFill>
                <a:srgbClr val="0066CC"/>
              </a:solidFill>
            </a:endParaRPr>
          </a:p>
          <a:p>
            <a:endParaRPr lang="zh-HK" altLang="en-US" b="1" dirty="0">
              <a:solidFill>
                <a:srgbClr val="0066CC"/>
              </a:solidFill>
            </a:endParaRPr>
          </a:p>
        </p:txBody>
      </p:sp>
    </p:spTree>
    <p:extLst>
      <p:ext uri="{BB962C8B-B14F-4D97-AF65-F5344CB8AC3E}">
        <p14:creationId xmlns:p14="http://schemas.microsoft.com/office/powerpoint/2010/main" val="236110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8"/>
          <p:cNvSpPr txBox="1">
            <a:spLocks noGrp="1"/>
          </p:cNvSpPr>
          <p:nvPr>
            <p:ph type="title"/>
          </p:nvPr>
        </p:nvSpPr>
        <p:spPr>
          <a:xfrm>
            <a:off x="720000"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rgbClr val="0066CC"/>
                </a:solidFill>
                <a:latin typeface="+mn-lt"/>
              </a:rPr>
              <a:t>Attitude &amp; Work Discipline</a:t>
            </a:r>
            <a:endParaRPr sz="3600" dirty="0">
              <a:solidFill>
                <a:srgbClr val="0066CC"/>
              </a:solidFill>
              <a:latin typeface="+mn-lt"/>
            </a:endParaRPr>
          </a:p>
        </p:txBody>
      </p:sp>
      <p:sp>
        <p:nvSpPr>
          <p:cNvPr id="467" name="Google Shape;467;p58"/>
          <p:cNvSpPr txBox="1">
            <a:spLocks noGrp="1"/>
          </p:cNvSpPr>
          <p:nvPr>
            <p:ph type="subTitle" idx="1"/>
          </p:nvPr>
        </p:nvSpPr>
        <p:spPr>
          <a:xfrm>
            <a:off x="110413" y="2116975"/>
            <a:ext cx="2442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Punctual, be Early</a:t>
            </a:r>
            <a:endParaRPr dirty="0"/>
          </a:p>
        </p:txBody>
      </p:sp>
      <p:sp>
        <p:nvSpPr>
          <p:cNvPr id="471" name="Google Shape;471;p58"/>
          <p:cNvSpPr txBox="1">
            <a:spLocks noGrp="1"/>
          </p:cNvSpPr>
          <p:nvPr>
            <p:ph type="subTitle" idx="4"/>
          </p:nvPr>
        </p:nvSpPr>
        <p:spPr>
          <a:xfrm>
            <a:off x="110413" y="3717175"/>
            <a:ext cx="2442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Accountable &amp; Confidentiality</a:t>
            </a:r>
          </a:p>
        </p:txBody>
      </p:sp>
      <p:sp>
        <p:nvSpPr>
          <p:cNvPr id="468" name="Google Shape;468;p58"/>
          <p:cNvSpPr txBox="1">
            <a:spLocks noGrp="1"/>
          </p:cNvSpPr>
          <p:nvPr>
            <p:ph type="subTitle" idx="6"/>
          </p:nvPr>
        </p:nvSpPr>
        <p:spPr>
          <a:xfrm>
            <a:off x="2281262" y="2116975"/>
            <a:ext cx="2480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Self-initiative &amp; Proactive to learn from service team</a:t>
            </a:r>
            <a:endParaRPr dirty="0"/>
          </a:p>
        </p:txBody>
      </p:sp>
      <p:sp>
        <p:nvSpPr>
          <p:cNvPr id="472" name="Google Shape;472;p58"/>
          <p:cNvSpPr txBox="1">
            <a:spLocks noGrp="1"/>
          </p:cNvSpPr>
          <p:nvPr>
            <p:ph type="subTitle" idx="8"/>
          </p:nvPr>
        </p:nvSpPr>
        <p:spPr>
          <a:xfrm>
            <a:off x="2281262" y="3717175"/>
            <a:ext cx="2480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Self-discipline with good time &amp; workload management</a:t>
            </a:r>
            <a:endParaRPr dirty="0"/>
          </a:p>
        </p:txBody>
      </p:sp>
      <p:sp>
        <p:nvSpPr>
          <p:cNvPr id="469" name="Google Shape;469;p58"/>
          <p:cNvSpPr txBox="1">
            <a:spLocks noGrp="1"/>
          </p:cNvSpPr>
          <p:nvPr>
            <p:ph type="subTitle" idx="13"/>
          </p:nvPr>
        </p:nvSpPr>
        <p:spPr>
          <a:xfrm>
            <a:off x="6438587" y="2116975"/>
            <a:ext cx="2442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Polite, Respect </a:t>
            </a:r>
            <a:endParaRPr dirty="0"/>
          </a:p>
          <a:p>
            <a:pPr marL="0" lvl="0" indent="0" algn="ctr" rtl="0">
              <a:spcBef>
                <a:spcPts val="0"/>
              </a:spcBef>
              <a:spcAft>
                <a:spcPts val="0"/>
              </a:spcAft>
              <a:buNone/>
            </a:pPr>
            <a:r>
              <a:rPr lang="en" dirty="0"/>
              <a:t>&amp; Care</a:t>
            </a:r>
            <a:endParaRPr dirty="0"/>
          </a:p>
        </p:txBody>
      </p:sp>
      <p:sp>
        <p:nvSpPr>
          <p:cNvPr id="470" name="Google Shape;470;p58"/>
          <p:cNvSpPr txBox="1">
            <a:spLocks noGrp="1"/>
          </p:cNvSpPr>
          <p:nvPr>
            <p:ph type="subTitle" idx="15"/>
          </p:nvPr>
        </p:nvSpPr>
        <p:spPr>
          <a:xfrm>
            <a:off x="4469824" y="2116975"/>
            <a:ext cx="2442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Responsibilites</a:t>
            </a:r>
            <a:endParaRPr dirty="0"/>
          </a:p>
        </p:txBody>
      </p:sp>
      <p:sp>
        <p:nvSpPr>
          <p:cNvPr id="473" name="Google Shape;473;p58"/>
          <p:cNvSpPr txBox="1">
            <a:spLocks noGrp="1"/>
          </p:cNvSpPr>
          <p:nvPr>
            <p:ph type="subTitle" idx="4294967295"/>
          </p:nvPr>
        </p:nvSpPr>
        <p:spPr>
          <a:xfrm>
            <a:off x="6685073" y="3818924"/>
            <a:ext cx="2442600" cy="571500"/>
          </a:xfrm>
          <a:prstGeom prst="rect">
            <a:avLst/>
          </a:prstGeom>
        </p:spPr>
        <p:txBody>
          <a:bodyPr spcFirstLastPara="1" wrap="square" lIns="91425" tIns="91425" rIns="91425" bIns="91425" anchor="t" anchorCtr="0">
            <a:noAutofit/>
          </a:bodyPr>
          <a:lstStyle/>
          <a:p>
            <a:pPr marL="0" indent="0" algn="ctr">
              <a:spcBef>
                <a:spcPts val="0"/>
              </a:spcBef>
              <a:spcAft>
                <a:spcPts val="1600"/>
              </a:spcAft>
              <a:buNone/>
            </a:pPr>
            <a:r>
              <a:rPr lang="en" sz="1600" dirty="0"/>
              <a:t>Blend into the team &amp; Dress Code</a:t>
            </a:r>
          </a:p>
        </p:txBody>
      </p:sp>
      <p:sp>
        <p:nvSpPr>
          <p:cNvPr id="474" name="Google Shape;474;p58"/>
          <p:cNvSpPr txBox="1">
            <a:spLocks noGrp="1"/>
          </p:cNvSpPr>
          <p:nvPr>
            <p:ph type="subTitle" idx="4294967295"/>
          </p:nvPr>
        </p:nvSpPr>
        <p:spPr>
          <a:xfrm>
            <a:off x="4529692" y="3732988"/>
            <a:ext cx="2441575" cy="571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dirty="0"/>
              <a:t>Flexible &amp; willing to shoulder additional duties</a:t>
            </a:r>
            <a:endParaRPr sz="1600" dirty="0"/>
          </a:p>
        </p:txBody>
      </p:sp>
      <p:grpSp>
        <p:nvGrpSpPr>
          <p:cNvPr id="475" name="Google Shape;475;p58"/>
          <p:cNvGrpSpPr/>
          <p:nvPr/>
        </p:nvGrpSpPr>
        <p:grpSpPr>
          <a:xfrm>
            <a:off x="1055780" y="1668197"/>
            <a:ext cx="535984" cy="471767"/>
            <a:chOff x="1756921" y="1509739"/>
            <a:chExt cx="345997" cy="345997"/>
          </a:xfrm>
        </p:grpSpPr>
        <p:sp>
          <p:nvSpPr>
            <p:cNvPr id="476" name="Google Shape;476;p58"/>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8"/>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8"/>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8"/>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8"/>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8"/>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8"/>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8"/>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8"/>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8"/>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8"/>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8"/>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8"/>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8"/>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8"/>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8"/>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8"/>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58"/>
          <p:cNvGrpSpPr/>
          <p:nvPr/>
        </p:nvGrpSpPr>
        <p:grpSpPr>
          <a:xfrm>
            <a:off x="3353818" y="1645233"/>
            <a:ext cx="536015" cy="471732"/>
            <a:chOff x="1745217" y="1515471"/>
            <a:chExt cx="343269" cy="342505"/>
          </a:xfrm>
        </p:grpSpPr>
        <p:sp>
          <p:nvSpPr>
            <p:cNvPr id="494" name="Google Shape;494;p58"/>
            <p:cNvSpPr/>
            <p:nvPr/>
          </p:nvSpPr>
          <p:spPr>
            <a:xfrm>
              <a:off x="1854448" y="1647096"/>
              <a:ext cx="22012" cy="21630"/>
            </a:xfrm>
            <a:custGeom>
              <a:avLst/>
              <a:gdLst/>
              <a:ahLst/>
              <a:cxnLst/>
              <a:rect l="l" t="t" r="r" b="b"/>
              <a:pathLst>
                <a:path w="691" h="679" extrusionOk="0">
                  <a:moveTo>
                    <a:pt x="346" y="0"/>
                  </a:moveTo>
                  <a:cubicBezTo>
                    <a:pt x="155" y="0"/>
                    <a:pt x="0" y="155"/>
                    <a:pt x="0" y="345"/>
                  </a:cubicBezTo>
                  <a:cubicBezTo>
                    <a:pt x="0" y="536"/>
                    <a:pt x="155" y="679"/>
                    <a:pt x="346" y="679"/>
                  </a:cubicBezTo>
                  <a:cubicBezTo>
                    <a:pt x="536" y="679"/>
                    <a:pt x="691" y="536"/>
                    <a:pt x="691" y="345"/>
                  </a:cubicBezTo>
                  <a:cubicBezTo>
                    <a:pt x="691" y="155"/>
                    <a:pt x="536" y="0"/>
                    <a:pt x="346"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8"/>
            <p:cNvSpPr/>
            <p:nvPr/>
          </p:nvSpPr>
          <p:spPr>
            <a:xfrm>
              <a:off x="1906021" y="1647096"/>
              <a:ext cx="21661" cy="21630"/>
            </a:xfrm>
            <a:custGeom>
              <a:avLst/>
              <a:gdLst/>
              <a:ahLst/>
              <a:cxnLst/>
              <a:rect l="l" t="t" r="r" b="b"/>
              <a:pathLst>
                <a:path w="680" h="679" extrusionOk="0">
                  <a:moveTo>
                    <a:pt x="334" y="0"/>
                  </a:moveTo>
                  <a:cubicBezTo>
                    <a:pt x="143" y="0"/>
                    <a:pt x="0" y="155"/>
                    <a:pt x="0" y="345"/>
                  </a:cubicBezTo>
                  <a:cubicBezTo>
                    <a:pt x="0" y="536"/>
                    <a:pt x="143" y="679"/>
                    <a:pt x="334" y="679"/>
                  </a:cubicBezTo>
                  <a:cubicBezTo>
                    <a:pt x="524" y="679"/>
                    <a:pt x="679" y="536"/>
                    <a:pt x="679" y="345"/>
                  </a:cubicBezTo>
                  <a:cubicBezTo>
                    <a:pt x="679" y="155"/>
                    <a:pt x="524" y="0"/>
                    <a:pt x="334"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8"/>
            <p:cNvSpPr/>
            <p:nvPr/>
          </p:nvSpPr>
          <p:spPr>
            <a:xfrm>
              <a:off x="1956830" y="1647096"/>
              <a:ext cx="22044" cy="21630"/>
            </a:xfrm>
            <a:custGeom>
              <a:avLst/>
              <a:gdLst/>
              <a:ahLst/>
              <a:cxnLst/>
              <a:rect l="l" t="t" r="r" b="b"/>
              <a:pathLst>
                <a:path w="692" h="679" extrusionOk="0">
                  <a:moveTo>
                    <a:pt x="346" y="0"/>
                  </a:moveTo>
                  <a:cubicBezTo>
                    <a:pt x="156" y="0"/>
                    <a:pt x="1" y="155"/>
                    <a:pt x="1" y="345"/>
                  </a:cubicBezTo>
                  <a:cubicBezTo>
                    <a:pt x="1" y="536"/>
                    <a:pt x="156" y="679"/>
                    <a:pt x="346" y="679"/>
                  </a:cubicBezTo>
                  <a:cubicBezTo>
                    <a:pt x="537" y="679"/>
                    <a:pt x="691" y="536"/>
                    <a:pt x="691" y="345"/>
                  </a:cubicBezTo>
                  <a:cubicBezTo>
                    <a:pt x="691" y="155"/>
                    <a:pt x="537" y="0"/>
                    <a:pt x="346"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8"/>
            <p:cNvSpPr/>
            <p:nvPr/>
          </p:nvSpPr>
          <p:spPr>
            <a:xfrm>
              <a:off x="1745217" y="1515471"/>
              <a:ext cx="343269" cy="342505"/>
            </a:xfrm>
            <a:custGeom>
              <a:avLst/>
              <a:gdLst/>
              <a:ahLst/>
              <a:cxnLst/>
              <a:rect l="l" t="t" r="r" b="b"/>
              <a:pathLst>
                <a:path w="10776" h="10752" extrusionOk="0">
                  <a:moveTo>
                    <a:pt x="5382" y="1"/>
                  </a:moveTo>
                  <a:cubicBezTo>
                    <a:pt x="3953" y="1"/>
                    <a:pt x="2608" y="453"/>
                    <a:pt x="1596" y="1286"/>
                  </a:cubicBezTo>
                  <a:cubicBezTo>
                    <a:pt x="560" y="2144"/>
                    <a:pt x="0" y="3251"/>
                    <a:pt x="0" y="4465"/>
                  </a:cubicBezTo>
                  <a:cubicBezTo>
                    <a:pt x="0" y="5513"/>
                    <a:pt x="465" y="6561"/>
                    <a:pt x="1274" y="7359"/>
                  </a:cubicBezTo>
                  <a:cubicBezTo>
                    <a:pt x="2072" y="8121"/>
                    <a:pt x="3120" y="8645"/>
                    <a:pt x="4298" y="8835"/>
                  </a:cubicBezTo>
                  <a:cubicBezTo>
                    <a:pt x="4310" y="9442"/>
                    <a:pt x="4108" y="10014"/>
                    <a:pt x="3703" y="10478"/>
                  </a:cubicBezTo>
                  <a:cubicBezTo>
                    <a:pt x="3655" y="10514"/>
                    <a:pt x="3644" y="10597"/>
                    <a:pt x="3679" y="10657"/>
                  </a:cubicBezTo>
                  <a:cubicBezTo>
                    <a:pt x="3703" y="10704"/>
                    <a:pt x="3763" y="10752"/>
                    <a:pt x="3834" y="10752"/>
                  </a:cubicBezTo>
                  <a:cubicBezTo>
                    <a:pt x="5025" y="10752"/>
                    <a:pt x="6084" y="9966"/>
                    <a:pt x="6442" y="8835"/>
                  </a:cubicBezTo>
                  <a:cubicBezTo>
                    <a:pt x="7406" y="8668"/>
                    <a:pt x="8287" y="8299"/>
                    <a:pt x="9013" y="7752"/>
                  </a:cubicBezTo>
                  <a:cubicBezTo>
                    <a:pt x="9097" y="7692"/>
                    <a:pt x="9109" y="7585"/>
                    <a:pt x="9049" y="7513"/>
                  </a:cubicBezTo>
                  <a:cubicBezTo>
                    <a:pt x="9014" y="7465"/>
                    <a:pt x="8963" y="7441"/>
                    <a:pt x="8913" y="7441"/>
                  </a:cubicBezTo>
                  <a:cubicBezTo>
                    <a:pt x="8877" y="7441"/>
                    <a:pt x="8841" y="7453"/>
                    <a:pt x="8811" y="7478"/>
                  </a:cubicBezTo>
                  <a:cubicBezTo>
                    <a:pt x="8096" y="8014"/>
                    <a:pt x="7215" y="8371"/>
                    <a:pt x="6275" y="8502"/>
                  </a:cubicBezTo>
                  <a:cubicBezTo>
                    <a:pt x="6203" y="8525"/>
                    <a:pt x="6156" y="8561"/>
                    <a:pt x="6132" y="8621"/>
                  </a:cubicBezTo>
                  <a:cubicBezTo>
                    <a:pt x="5894" y="9549"/>
                    <a:pt x="5120" y="10216"/>
                    <a:pt x="4215" y="10371"/>
                  </a:cubicBezTo>
                  <a:cubicBezTo>
                    <a:pt x="4537" y="9859"/>
                    <a:pt x="4703" y="9264"/>
                    <a:pt x="4644" y="8656"/>
                  </a:cubicBezTo>
                  <a:cubicBezTo>
                    <a:pt x="4644" y="8585"/>
                    <a:pt x="4572" y="8502"/>
                    <a:pt x="4489" y="8490"/>
                  </a:cubicBezTo>
                  <a:cubicBezTo>
                    <a:pt x="2084" y="8144"/>
                    <a:pt x="346" y="6442"/>
                    <a:pt x="346" y="4430"/>
                  </a:cubicBezTo>
                  <a:cubicBezTo>
                    <a:pt x="346" y="2156"/>
                    <a:pt x="2608" y="310"/>
                    <a:pt x="5382" y="310"/>
                  </a:cubicBezTo>
                  <a:cubicBezTo>
                    <a:pt x="8168" y="310"/>
                    <a:pt x="10430" y="2156"/>
                    <a:pt x="10430" y="4430"/>
                  </a:cubicBezTo>
                  <a:cubicBezTo>
                    <a:pt x="10430" y="5370"/>
                    <a:pt x="10025" y="6287"/>
                    <a:pt x="9311" y="7013"/>
                  </a:cubicBezTo>
                  <a:cubicBezTo>
                    <a:pt x="9251" y="7097"/>
                    <a:pt x="9251" y="7192"/>
                    <a:pt x="9311" y="7252"/>
                  </a:cubicBezTo>
                  <a:cubicBezTo>
                    <a:pt x="9353" y="7281"/>
                    <a:pt x="9397" y="7296"/>
                    <a:pt x="9439" y="7296"/>
                  </a:cubicBezTo>
                  <a:cubicBezTo>
                    <a:pt x="9481" y="7296"/>
                    <a:pt x="9519" y="7281"/>
                    <a:pt x="9549" y="7252"/>
                  </a:cubicBezTo>
                  <a:cubicBezTo>
                    <a:pt x="10347" y="6466"/>
                    <a:pt x="10775" y="5454"/>
                    <a:pt x="10775" y="4430"/>
                  </a:cubicBezTo>
                  <a:cubicBezTo>
                    <a:pt x="10775" y="3263"/>
                    <a:pt x="10204" y="2144"/>
                    <a:pt x="9180" y="1286"/>
                  </a:cubicBezTo>
                  <a:cubicBezTo>
                    <a:pt x="8168" y="453"/>
                    <a:pt x="6811" y="1"/>
                    <a:pt x="5382"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58"/>
          <p:cNvGrpSpPr/>
          <p:nvPr/>
        </p:nvGrpSpPr>
        <p:grpSpPr>
          <a:xfrm>
            <a:off x="5417701" y="1668206"/>
            <a:ext cx="536003" cy="471760"/>
            <a:chOff x="5216456" y="3725484"/>
            <a:chExt cx="356196" cy="265631"/>
          </a:xfrm>
        </p:grpSpPr>
        <p:sp>
          <p:nvSpPr>
            <p:cNvPr id="499" name="Google Shape;499;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58"/>
          <p:cNvGrpSpPr/>
          <p:nvPr/>
        </p:nvGrpSpPr>
        <p:grpSpPr>
          <a:xfrm>
            <a:off x="7468079" y="1742496"/>
            <a:ext cx="535987" cy="397485"/>
            <a:chOff x="5765817" y="3227724"/>
            <a:chExt cx="364865" cy="324822"/>
          </a:xfrm>
        </p:grpSpPr>
        <p:sp>
          <p:nvSpPr>
            <p:cNvPr id="502" name="Google Shape;502;p58"/>
            <p:cNvSpPr/>
            <p:nvPr/>
          </p:nvSpPr>
          <p:spPr>
            <a:xfrm>
              <a:off x="5765817" y="3227724"/>
              <a:ext cx="364865" cy="324822"/>
            </a:xfrm>
            <a:custGeom>
              <a:avLst/>
              <a:gdLst/>
              <a:ahLst/>
              <a:cxnLst/>
              <a:rect l="l" t="t" r="r" b="b"/>
              <a:pathLst>
                <a:path w="11490" h="10229" extrusionOk="0">
                  <a:moveTo>
                    <a:pt x="8287" y="370"/>
                  </a:moveTo>
                  <a:cubicBezTo>
                    <a:pt x="9871" y="370"/>
                    <a:pt x="11157" y="1656"/>
                    <a:pt x="11157" y="3251"/>
                  </a:cubicBezTo>
                  <a:cubicBezTo>
                    <a:pt x="11133" y="4037"/>
                    <a:pt x="10847" y="4870"/>
                    <a:pt x="10299" y="5751"/>
                  </a:cubicBezTo>
                  <a:cubicBezTo>
                    <a:pt x="9847" y="6442"/>
                    <a:pt x="9216" y="7156"/>
                    <a:pt x="8418" y="7871"/>
                  </a:cubicBezTo>
                  <a:cubicBezTo>
                    <a:pt x="7263" y="8918"/>
                    <a:pt x="6084" y="9645"/>
                    <a:pt x="5763" y="9835"/>
                  </a:cubicBezTo>
                  <a:cubicBezTo>
                    <a:pt x="5430" y="9645"/>
                    <a:pt x="4251" y="8930"/>
                    <a:pt x="3096" y="7895"/>
                  </a:cubicBezTo>
                  <a:cubicBezTo>
                    <a:pt x="2310" y="7180"/>
                    <a:pt x="1667" y="6466"/>
                    <a:pt x="1215" y="5763"/>
                  </a:cubicBezTo>
                  <a:cubicBezTo>
                    <a:pt x="667" y="4894"/>
                    <a:pt x="381" y="4049"/>
                    <a:pt x="381" y="3251"/>
                  </a:cubicBezTo>
                  <a:cubicBezTo>
                    <a:pt x="381" y="1668"/>
                    <a:pt x="1667" y="370"/>
                    <a:pt x="3263" y="370"/>
                  </a:cubicBezTo>
                  <a:cubicBezTo>
                    <a:pt x="4191" y="370"/>
                    <a:pt x="5084" y="834"/>
                    <a:pt x="5620" y="1608"/>
                  </a:cubicBezTo>
                  <a:cubicBezTo>
                    <a:pt x="5656" y="1656"/>
                    <a:pt x="5715" y="1679"/>
                    <a:pt x="5775" y="1679"/>
                  </a:cubicBezTo>
                  <a:cubicBezTo>
                    <a:pt x="5834" y="1679"/>
                    <a:pt x="5894" y="1656"/>
                    <a:pt x="5918" y="1608"/>
                  </a:cubicBezTo>
                  <a:cubicBezTo>
                    <a:pt x="6454" y="834"/>
                    <a:pt x="7335" y="370"/>
                    <a:pt x="8287" y="370"/>
                  </a:cubicBezTo>
                  <a:close/>
                  <a:moveTo>
                    <a:pt x="3227" y="1"/>
                  </a:moveTo>
                  <a:cubicBezTo>
                    <a:pt x="1441" y="1"/>
                    <a:pt x="0" y="1441"/>
                    <a:pt x="0" y="3227"/>
                  </a:cubicBezTo>
                  <a:cubicBezTo>
                    <a:pt x="0" y="4108"/>
                    <a:pt x="298" y="5013"/>
                    <a:pt x="893" y="5942"/>
                  </a:cubicBezTo>
                  <a:cubicBezTo>
                    <a:pt x="1370" y="6668"/>
                    <a:pt x="2001" y="7418"/>
                    <a:pt x="2822" y="8145"/>
                  </a:cubicBezTo>
                  <a:cubicBezTo>
                    <a:pt x="4203" y="9383"/>
                    <a:pt x="5620" y="10181"/>
                    <a:pt x="5632" y="10192"/>
                  </a:cubicBezTo>
                  <a:cubicBezTo>
                    <a:pt x="5668" y="10216"/>
                    <a:pt x="5692" y="10228"/>
                    <a:pt x="5727" y="10228"/>
                  </a:cubicBezTo>
                  <a:cubicBezTo>
                    <a:pt x="5751" y="10228"/>
                    <a:pt x="5787" y="10216"/>
                    <a:pt x="5811" y="10192"/>
                  </a:cubicBezTo>
                  <a:cubicBezTo>
                    <a:pt x="5834" y="10181"/>
                    <a:pt x="7239" y="9395"/>
                    <a:pt x="8632" y="8145"/>
                  </a:cubicBezTo>
                  <a:cubicBezTo>
                    <a:pt x="9442" y="7418"/>
                    <a:pt x="10097" y="6668"/>
                    <a:pt x="10561" y="5942"/>
                  </a:cubicBezTo>
                  <a:cubicBezTo>
                    <a:pt x="11157" y="5013"/>
                    <a:pt x="11454" y="4108"/>
                    <a:pt x="11454" y="3227"/>
                  </a:cubicBezTo>
                  <a:cubicBezTo>
                    <a:pt x="11490" y="1441"/>
                    <a:pt x="10049" y="1"/>
                    <a:pt x="8263" y="1"/>
                  </a:cubicBezTo>
                  <a:cubicBezTo>
                    <a:pt x="7275" y="1"/>
                    <a:pt x="6358" y="453"/>
                    <a:pt x="5739" y="1203"/>
                  </a:cubicBezTo>
                  <a:cubicBezTo>
                    <a:pt x="5132" y="453"/>
                    <a:pt x="4203" y="1"/>
                    <a:pt x="3227"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8"/>
            <p:cNvSpPr/>
            <p:nvPr/>
          </p:nvSpPr>
          <p:spPr>
            <a:xfrm>
              <a:off x="6022144" y="3250429"/>
              <a:ext cx="85484" cy="84341"/>
            </a:xfrm>
            <a:custGeom>
              <a:avLst/>
              <a:gdLst/>
              <a:ahLst/>
              <a:cxnLst/>
              <a:rect l="l" t="t" r="r" b="b"/>
              <a:pathLst>
                <a:path w="2692" h="2656" extrusionOk="0">
                  <a:moveTo>
                    <a:pt x="191" y="0"/>
                  </a:moveTo>
                  <a:cubicBezTo>
                    <a:pt x="84" y="0"/>
                    <a:pt x="1" y="72"/>
                    <a:pt x="1" y="179"/>
                  </a:cubicBezTo>
                  <a:cubicBezTo>
                    <a:pt x="1" y="286"/>
                    <a:pt x="84" y="357"/>
                    <a:pt x="191" y="357"/>
                  </a:cubicBezTo>
                  <a:cubicBezTo>
                    <a:pt x="1346" y="357"/>
                    <a:pt x="2311" y="1310"/>
                    <a:pt x="2334" y="2477"/>
                  </a:cubicBezTo>
                  <a:cubicBezTo>
                    <a:pt x="2334" y="2572"/>
                    <a:pt x="2406" y="2655"/>
                    <a:pt x="2513" y="2655"/>
                  </a:cubicBezTo>
                  <a:cubicBezTo>
                    <a:pt x="2608" y="2655"/>
                    <a:pt x="2692" y="2560"/>
                    <a:pt x="2692" y="2477"/>
                  </a:cubicBezTo>
                  <a:cubicBezTo>
                    <a:pt x="2668" y="1107"/>
                    <a:pt x="1561" y="0"/>
                    <a:pt x="191"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8"/>
            <p:cNvSpPr/>
            <p:nvPr/>
          </p:nvSpPr>
          <p:spPr>
            <a:xfrm>
              <a:off x="5862987" y="3250429"/>
              <a:ext cx="73386" cy="43504"/>
            </a:xfrm>
            <a:custGeom>
              <a:avLst/>
              <a:gdLst/>
              <a:ahLst/>
              <a:cxnLst/>
              <a:rect l="l" t="t" r="r" b="b"/>
              <a:pathLst>
                <a:path w="2311" h="1370" extrusionOk="0">
                  <a:moveTo>
                    <a:pt x="179" y="0"/>
                  </a:moveTo>
                  <a:cubicBezTo>
                    <a:pt x="72" y="0"/>
                    <a:pt x="0" y="72"/>
                    <a:pt x="0" y="179"/>
                  </a:cubicBezTo>
                  <a:cubicBezTo>
                    <a:pt x="0" y="286"/>
                    <a:pt x="72" y="357"/>
                    <a:pt x="179" y="357"/>
                  </a:cubicBezTo>
                  <a:cubicBezTo>
                    <a:pt x="881" y="357"/>
                    <a:pt x="1548" y="703"/>
                    <a:pt x="1953" y="1298"/>
                  </a:cubicBezTo>
                  <a:cubicBezTo>
                    <a:pt x="1989" y="1334"/>
                    <a:pt x="2036" y="1369"/>
                    <a:pt x="2108" y="1369"/>
                  </a:cubicBezTo>
                  <a:cubicBezTo>
                    <a:pt x="2131" y="1369"/>
                    <a:pt x="2179" y="1357"/>
                    <a:pt x="2203" y="1334"/>
                  </a:cubicBezTo>
                  <a:cubicBezTo>
                    <a:pt x="2286" y="1286"/>
                    <a:pt x="2310" y="1179"/>
                    <a:pt x="2251" y="1084"/>
                  </a:cubicBezTo>
                  <a:cubicBezTo>
                    <a:pt x="1786" y="405"/>
                    <a:pt x="1012" y="0"/>
                    <a:pt x="179"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58"/>
          <p:cNvGrpSpPr/>
          <p:nvPr/>
        </p:nvGrpSpPr>
        <p:grpSpPr>
          <a:xfrm>
            <a:off x="1055769" y="3305329"/>
            <a:ext cx="536000" cy="397461"/>
            <a:chOff x="7121669" y="1533610"/>
            <a:chExt cx="321362" cy="321362"/>
          </a:xfrm>
        </p:grpSpPr>
        <p:sp>
          <p:nvSpPr>
            <p:cNvPr id="506" name="Google Shape;506;p58"/>
            <p:cNvSpPr/>
            <p:nvPr/>
          </p:nvSpPr>
          <p:spPr>
            <a:xfrm>
              <a:off x="7121669" y="1600289"/>
              <a:ext cx="142142" cy="192556"/>
            </a:xfrm>
            <a:custGeom>
              <a:avLst/>
              <a:gdLst/>
              <a:ahLst/>
              <a:cxnLst/>
              <a:rect l="l" t="t" r="r" b="b"/>
              <a:pathLst>
                <a:path w="4466" h="6050" extrusionOk="0">
                  <a:moveTo>
                    <a:pt x="2346" y="275"/>
                  </a:moveTo>
                  <a:cubicBezTo>
                    <a:pt x="2929" y="275"/>
                    <a:pt x="3406" y="751"/>
                    <a:pt x="3406" y="1322"/>
                  </a:cubicBezTo>
                  <a:lnTo>
                    <a:pt x="3406" y="1608"/>
                  </a:lnTo>
                  <a:lnTo>
                    <a:pt x="3382" y="1608"/>
                  </a:lnTo>
                  <a:cubicBezTo>
                    <a:pt x="3048" y="1537"/>
                    <a:pt x="2941" y="1108"/>
                    <a:pt x="2941" y="1108"/>
                  </a:cubicBezTo>
                  <a:cubicBezTo>
                    <a:pt x="2929" y="1049"/>
                    <a:pt x="2882" y="1001"/>
                    <a:pt x="2822" y="989"/>
                  </a:cubicBezTo>
                  <a:cubicBezTo>
                    <a:pt x="2809" y="984"/>
                    <a:pt x="2796" y="981"/>
                    <a:pt x="2783" y="981"/>
                  </a:cubicBezTo>
                  <a:cubicBezTo>
                    <a:pt x="2738" y="981"/>
                    <a:pt x="2695" y="1011"/>
                    <a:pt x="2667" y="1049"/>
                  </a:cubicBezTo>
                  <a:cubicBezTo>
                    <a:pt x="2155" y="1608"/>
                    <a:pt x="1262" y="1608"/>
                    <a:pt x="1250" y="1608"/>
                  </a:cubicBezTo>
                  <a:lnTo>
                    <a:pt x="1191" y="1608"/>
                  </a:lnTo>
                  <a:lnTo>
                    <a:pt x="1191" y="1322"/>
                  </a:lnTo>
                  <a:cubicBezTo>
                    <a:pt x="1191" y="751"/>
                    <a:pt x="1667" y="275"/>
                    <a:pt x="2251" y="275"/>
                  </a:cubicBezTo>
                  <a:close/>
                  <a:moveTo>
                    <a:pt x="1096" y="2049"/>
                  </a:moveTo>
                  <a:lnTo>
                    <a:pt x="1096" y="2382"/>
                  </a:lnTo>
                  <a:cubicBezTo>
                    <a:pt x="1060" y="2358"/>
                    <a:pt x="1012" y="2287"/>
                    <a:pt x="1012" y="2215"/>
                  </a:cubicBezTo>
                  <a:cubicBezTo>
                    <a:pt x="1012" y="2144"/>
                    <a:pt x="1036" y="2084"/>
                    <a:pt x="1096" y="2049"/>
                  </a:cubicBezTo>
                  <a:close/>
                  <a:moveTo>
                    <a:pt x="3394" y="2061"/>
                  </a:moveTo>
                  <a:cubicBezTo>
                    <a:pt x="3441" y="2084"/>
                    <a:pt x="3477" y="2144"/>
                    <a:pt x="3477" y="2215"/>
                  </a:cubicBezTo>
                  <a:cubicBezTo>
                    <a:pt x="3477" y="2299"/>
                    <a:pt x="3453" y="2358"/>
                    <a:pt x="3394" y="2382"/>
                  </a:cubicBezTo>
                  <a:lnTo>
                    <a:pt x="3394" y="2061"/>
                  </a:lnTo>
                  <a:close/>
                  <a:moveTo>
                    <a:pt x="2632" y="1442"/>
                  </a:moveTo>
                  <a:cubicBezTo>
                    <a:pt x="2727" y="1608"/>
                    <a:pt x="2858" y="1787"/>
                    <a:pt x="3084" y="1894"/>
                  </a:cubicBezTo>
                  <a:lnTo>
                    <a:pt x="3084" y="2537"/>
                  </a:lnTo>
                  <a:cubicBezTo>
                    <a:pt x="3084" y="2930"/>
                    <a:pt x="2751" y="3263"/>
                    <a:pt x="2346" y="3263"/>
                  </a:cubicBezTo>
                  <a:lnTo>
                    <a:pt x="2155" y="3263"/>
                  </a:lnTo>
                  <a:cubicBezTo>
                    <a:pt x="1739" y="3263"/>
                    <a:pt x="1417" y="2930"/>
                    <a:pt x="1417" y="2537"/>
                  </a:cubicBezTo>
                  <a:lnTo>
                    <a:pt x="1417" y="1918"/>
                  </a:lnTo>
                  <a:cubicBezTo>
                    <a:pt x="1679" y="1894"/>
                    <a:pt x="2227" y="1799"/>
                    <a:pt x="2632" y="1442"/>
                  </a:cubicBezTo>
                  <a:close/>
                  <a:moveTo>
                    <a:pt x="2536" y="3573"/>
                  </a:moveTo>
                  <a:lnTo>
                    <a:pt x="2536" y="3775"/>
                  </a:lnTo>
                  <a:lnTo>
                    <a:pt x="2251" y="4073"/>
                  </a:lnTo>
                  <a:lnTo>
                    <a:pt x="1965" y="3811"/>
                  </a:lnTo>
                  <a:lnTo>
                    <a:pt x="1965" y="3632"/>
                  </a:lnTo>
                  <a:lnTo>
                    <a:pt x="1965" y="3573"/>
                  </a:lnTo>
                  <a:cubicBezTo>
                    <a:pt x="2024" y="3585"/>
                    <a:pt x="2084" y="3585"/>
                    <a:pt x="2155" y="3585"/>
                  </a:cubicBezTo>
                  <a:lnTo>
                    <a:pt x="2346" y="3585"/>
                  </a:lnTo>
                  <a:cubicBezTo>
                    <a:pt x="2405" y="3585"/>
                    <a:pt x="2465" y="3585"/>
                    <a:pt x="2536" y="3573"/>
                  </a:cubicBezTo>
                  <a:close/>
                  <a:moveTo>
                    <a:pt x="2846" y="3906"/>
                  </a:moveTo>
                  <a:lnTo>
                    <a:pt x="2941" y="3989"/>
                  </a:lnTo>
                  <a:lnTo>
                    <a:pt x="2727" y="4454"/>
                  </a:lnTo>
                  <a:lnTo>
                    <a:pt x="2667" y="4406"/>
                  </a:lnTo>
                  <a:lnTo>
                    <a:pt x="2489" y="4275"/>
                  </a:lnTo>
                  <a:lnTo>
                    <a:pt x="2810" y="3930"/>
                  </a:lnTo>
                  <a:lnTo>
                    <a:pt x="2846" y="3906"/>
                  </a:lnTo>
                  <a:close/>
                  <a:moveTo>
                    <a:pt x="1655" y="3918"/>
                  </a:moveTo>
                  <a:cubicBezTo>
                    <a:pt x="1655" y="3942"/>
                    <a:pt x="1667" y="3966"/>
                    <a:pt x="1691" y="3989"/>
                  </a:cubicBezTo>
                  <a:lnTo>
                    <a:pt x="2012" y="4287"/>
                  </a:lnTo>
                  <a:lnTo>
                    <a:pt x="1774" y="4466"/>
                  </a:lnTo>
                  <a:lnTo>
                    <a:pt x="1536" y="3989"/>
                  </a:lnTo>
                  <a:lnTo>
                    <a:pt x="1655" y="3918"/>
                  </a:lnTo>
                  <a:close/>
                  <a:moveTo>
                    <a:pt x="2227" y="4490"/>
                  </a:moveTo>
                  <a:lnTo>
                    <a:pt x="2370" y="4597"/>
                  </a:lnTo>
                  <a:lnTo>
                    <a:pt x="2322" y="4704"/>
                  </a:lnTo>
                  <a:lnTo>
                    <a:pt x="2155" y="4704"/>
                  </a:lnTo>
                  <a:lnTo>
                    <a:pt x="2108" y="4585"/>
                  </a:lnTo>
                  <a:lnTo>
                    <a:pt x="2227" y="4490"/>
                  </a:lnTo>
                  <a:close/>
                  <a:moveTo>
                    <a:pt x="1846" y="4799"/>
                  </a:moveTo>
                  <a:lnTo>
                    <a:pt x="1893" y="4894"/>
                  </a:lnTo>
                  <a:lnTo>
                    <a:pt x="1846" y="5156"/>
                  </a:lnTo>
                  <a:lnTo>
                    <a:pt x="1751" y="4835"/>
                  </a:lnTo>
                  <a:cubicBezTo>
                    <a:pt x="1774" y="4835"/>
                    <a:pt x="1786" y="4823"/>
                    <a:pt x="1798" y="4823"/>
                  </a:cubicBezTo>
                  <a:lnTo>
                    <a:pt x="1846" y="4799"/>
                  </a:lnTo>
                  <a:close/>
                  <a:moveTo>
                    <a:pt x="2632" y="4799"/>
                  </a:moveTo>
                  <a:lnTo>
                    <a:pt x="2679" y="4823"/>
                  </a:lnTo>
                  <a:cubicBezTo>
                    <a:pt x="2691" y="4835"/>
                    <a:pt x="2703" y="4835"/>
                    <a:pt x="2739" y="4847"/>
                  </a:cubicBezTo>
                  <a:lnTo>
                    <a:pt x="2644" y="5156"/>
                  </a:lnTo>
                  <a:lnTo>
                    <a:pt x="2608" y="4882"/>
                  </a:lnTo>
                  <a:lnTo>
                    <a:pt x="2632" y="4799"/>
                  </a:lnTo>
                  <a:close/>
                  <a:moveTo>
                    <a:pt x="2322" y="5037"/>
                  </a:moveTo>
                  <a:lnTo>
                    <a:pt x="2441" y="5728"/>
                  </a:lnTo>
                  <a:lnTo>
                    <a:pt x="2084" y="5728"/>
                  </a:lnTo>
                  <a:lnTo>
                    <a:pt x="2203" y="5037"/>
                  </a:lnTo>
                  <a:close/>
                  <a:moveTo>
                    <a:pt x="3263" y="4156"/>
                  </a:moveTo>
                  <a:lnTo>
                    <a:pt x="3620" y="4299"/>
                  </a:lnTo>
                  <a:lnTo>
                    <a:pt x="3632" y="4299"/>
                  </a:lnTo>
                  <a:cubicBezTo>
                    <a:pt x="3644" y="4323"/>
                    <a:pt x="4156" y="4501"/>
                    <a:pt x="4156" y="5121"/>
                  </a:cubicBezTo>
                  <a:lnTo>
                    <a:pt x="4156" y="5728"/>
                  </a:lnTo>
                  <a:lnTo>
                    <a:pt x="3739" y="5728"/>
                  </a:lnTo>
                  <a:lnTo>
                    <a:pt x="3739" y="5097"/>
                  </a:lnTo>
                  <a:cubicBezTo>
                    <a:pt x="3739" y="5001"/>
                    <a:pt x="3656" y="4930"/>
                    <a:pt x="3572" y="4930"/>
                  </a:cubicBezTo>
                  <a:cubicBezTo>
                    <a:pt x="3477" y="4930"/>
                    <a:pt x="3406" y="5001"/>
                    <a:pt x="3406" y="5097"/>
                  </a:cubicBezTo>
                  <a:lnTo>
                    <a:pt x="3406" y="5728"/>
                  </a:lnTo>
                  <a:lnTo>
                    <a:pt x="2810" y="5728"/>
                  </a:lnTo>
                  <a:lnTo>
                    <a:pt x="3263" y="4156"/>
                  </a:lnTo>
                  <a:close/>
                  <a:moveTo>
                    <a:pt x="2179" y="1"/>
                  </a:moveTo>
                  <a:cubicBezTo>
                    <a:pt x="1429" y="1"/>
                    <a:pt x="810" y="608"/>
                    <a:pt x="810" y="1370"/>
                  </a:cubicBezTo>
                  <a:lnTo>
                    <a:pt x="810" y="1870"/>
                  </a:lnTo>
                  <a:cubicBezTo>
                    <a:pt x="739" y="1965"/>
                    <a:pt x="679" y="2084"/>
                    <a:pt x="679" y="2215"/>
                  </a:cubicBezTo>
                  <a:cubicBezTo>
                    <a:pt x="679" y="2465"/>
                    <a:pt x="858" y="2680"/>
                    <a:pt x="1096" y="2727"/>
                  </a:cubicBezTo>
                  <a:cubicBezTo>
                    <a:pt x="1155" y="3037"/>
                    <a:pt x="1346" y="3299"/>
                    <a:pt x="1631" y="3454"/>
                  </a:cubicBezTo>
                  <a:lnTo>
                    <a:pt x="1631" y="3525"/>
                  </a:lnTo>
                  <a:lnTo>
                    <a:pt x="1274" y="3763"/>
                  </a:lnTo>
                  <a:lnTo>
                    <a:pt x="1262" y="3763"/>
                  </a:lnTo>
                  <a:lnTo>
                    <a:pt x="727" y="3989"/>
                  </a:lnTo>
                  <a:cubicBezTo>
                    <a:pt x="477" y="4073"/>
                    <a:pt x="0" y="4418"/>
                    <a:pt x="0" y="5109"/>
                  </a:cubicBezTo>
                  <a:lnTo>
                    <a:pt x="0" y="5859"/>
                  </a:lnTo>
                  <a:cubicBezTo>
                    <a:pt x="0" y="5954"/>
                    <a:pt x="72" y="6025"/>
                    <a:pt x="155" y="6025"/>
                  </a:cubicBezTo>
                  <a:lnTo>
                    <a:pt x="1203" y="6025"/>
                  </a:lnTo>
                  <a:cubicBezTo>
                    <a:pt x="1286" y="6025"/>
                    <a:pt x="1370" y="5954"/>
                    <a:pt x="1370" y="5859"/>
                  </a:cubicBezTo>
                  <a:cubicBezTo>
                    <a:pt x="1370" y="5775"/>
                    <a:pt x="1286" y="5704"/>
                    <a:pt x="1203" y="5704"/>
                  </a:cubicBezTo>
                  <a:lnTo>
                    <a:pt x="1048" y="5704"/>
                  </a:lnTo>
                  <a:lnTo>
                    <a:pt x="1048" y="5061"/>
                  </a:lnTo>
                  <a:cubicBezTo>
                    <a:pt x="1048" y="4966"/>
                    <a:pt x="977" y="4894"/>
                    <a:pt x="893" y="4894"/>
                  </a:cubicBezTo>
                  <a:cubicBezTo>
                    <a:pt x="798" y="4894"/>
                    <a:pt x="727" y="4966"/>
                    <a:pt x="727" y="5061"/>
                  </a:cubicBezTo>
                  <a:lnTo>
                    <a:pt x="727" y="5704"/>
                  </a:lnTo>
                  <a:lnTo>
                    <a:pt x="310" y="5704"/>
                  </a:lnTo>
                  <a:lnTo>
                    <a:pt x="310" y="5085"/>
                  </a:lnTo>
                  <a:cubicBezTo>
                    <a:pt x="310" y="4454"/>
                    <a:pt x="798" y="4275"/>
                    <a:pt x="834" y="4275"/>
                  </a:cubicBezTo>
                  <a:lnTo>
                    <a:pt x="846" y="4275"/>
                  </a:lnTo>
                  <a:lnTo>
                    <a:pt x="1227" y="4109"/>
                  </a:lnTo>
                  <a:lnTo>
                    <a:pt x="1679" y="5704"/>
                  </a:lnTo>
                  <a:cubicBezTo>
                    <a:pt x="1608" y="5716"/>
                    <a:pt x="1560" y="5775"/>
                    <a:pt x="1560" y="5847"/>
                  </a:cubicBezTo>
                  <a:cubicBezTo>
                    <a:pt x="1560" y="5942"/>
                    <a:pt x="1631" y="6013"/>
                    <a:pt x="1727" y="6013"/>
                  </a:cubicBezTo>
                  <a:lnTo>
                    <a:pt x="1893" y="6049"/>
                  </a:lnTo>
                  <a:lnTo>
                    <a:pt x="4298" y="6049"/>
                  </a:lnTo>
                  <a:cubicBezTo>
                    <a:pt x="4394" y="6049"/>
                    <a:pt x="4465" y="5966"/>
                    <a:pt x="4465" y="5883"/>
                  </a:cubicBezTo>
                  <a:lnTo>
                    <a:pt x="4465" y="5121"/>
                  </a:lnTo>
                  <a:cubicBezTo>
                    <a:pt x="4465" y="4430"/>
                    <a:pt x="3989" y="4097"/>
                    <a:pt x="3727" y="4001"/>
                  </a:cubicBezTo>
                  <a:lnTo>
                    <a:pt x="3203" y="3775"/>
                  </a:lnTo>
                  <a:lnTo>
                    <a:pt x="2834" y="3537"/>
                  </a:lnTo>
                  <a:lnTo>
                    <a:pt x="2834" y="3454"/>
                  </a:lnTo>
                  <a:cubicBezTo>
                    <a:pt x="3108" y="3299"/>
                    <a:pt x="3310" y="3037"/>
                    <a:pt x="3370" y="2727"/>
                  </a:cubicBezTo>
                  <a:cubicBezTo>
                    <a:pt x="3608" y="2680"/>
                    <a:pt x="3787" y="2465"/>
                    <a:pt x="3787" y="2215"/>
                  </a:cubicBezTo>
                  <a:cubicBezTo>
                    <a:pt x="3787" y="2084"/>
                    <a:pt x="3751" y="1965"/>
                    <a:pt x="3656" y="1870"/>
                  </a:cubicBezTo>
                  <a:lnTo>
                    <a:pt x="3656" y="1370"/>
                  </a:lnTo>
                  <a:cubicBezTo>
                    <a:pt x="3656" y="608"/>
                    <a:pt x="3048" y="1"/>
                    <a:pt x="2286"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8"/>
            <p:cNvSpPr/>
            <p:nvPr/>
          </p:nvSpPr>
          <p:spPr>
            <a:xfrm>
              <a:off x="7170938" y="1533610"/>
              <a:ext cx="223206" cy="53852"/>
            </a:xfrm>
            <a:custGeom>
              <a:avLst/>
              <a:gdLst/>
              <a:ahLst/>
              <a:cxnLst/>
              <a:rect l="l" t="t" r="r" b="b"/>
              <a:pathLst>
                <a:path w="7013" h="1692" extrusionOk="0">
                  <a:moveTo>
                    <a:pt x="3512" y="0"/>
                  </a:moveTo>
                  <a:cubicBezTo>
                    <a:pt x="2227" y="0"/>
                    <a:pt x="1000" y="477"/>
                    <a:pt x="72" y="1358"/>
                  </a:cubicBezTo>
                  <a:cubicBezTo>
                    <a:pt x="12" y="1405"/>
                    <a:pt x="0" y="1512"/>
                    <a:pt x="72" y="1572"/>
                  </a:cubicBezTo>
                  <a:cubicBezTo>
                    <a:pt x="92" y="1625"/>
                    <a:pt x="130" y="1649"/>
                    <a:pt x="171" y="1649"/>
                  </a:cubicBezTo>
                  <a:cubicBezTo>
                    <a:pt x="203" y="1649"/>
                    <a:pt x="236" y="1634"/>
                    <a:pt x="262" y="1608"/>
                  </a:cubicBezTo>
                  <a:cubicBezTo>
                    <a:pt x="1143" y="786"/>
                    <a:pt x="2286" y="322"/>
                    <a:pt x="3501" y="322"/>
                  </a:cubicBezTo>
                  <a:cubicBezTo>
                    <a:pt x="4584" y="322"/>
                    <a:pt x="5608" y="691"/>
                    <a:pt x="6453" y="1370"/>
                  </a:cubicBezTo>
                  <a:lnTo>
                    <a:pt x="6203" y="1370"/>
                  </a:lnTo>
                  <a:cubicBezTo>
                    <a:pt x="6120" y="1370"/>
                    <a:pt x="6037" y="1441"/>
                    <a:pt x="6037" y="1536"/>
                  </a:cubicBezTo>
                  <a:cubicBezTo>
                    <a:pt x="6037" y="1620"/>
                    <a:pt x="6120" y="1691"/>
                    <a:pt x="6203" y="1691"/>
                  </a:cubicBezTo>
                  <a:lnTo>
                    <a:pt x="6846" y="1691"/>
                  </a:lnTo>
                  <a:cubicBezTo>
                    <a:pt x="6930" y="1691"/>
                    <a:pt x="7013" y="1620"/>
                    <a:pt x="7013" y="1536"/>
                  </a:cubicBezTo>
                  <a:lnTo>
                    <a:pt x="7013" y="953"/>
                  </a:lnTo>
                  <a:cubicBezTo>
                    <a:pt x="7013" y="858"/>
                    <a:pt x="6930" y="786"/>
                    <a:pt x="6846" y="786"/>
                  </a:cubicBezTo>
                  <a:cubicBezTo>
                    <a:pt x="6751" y="786"/>
                    <a:pt x="6680" y="858"/>
                    <a:pt x="6680" y="953"/>
                  </a:cubicBezTo>
                  <a:lnTo>
                    <a:pt x="6680" y="1131"/>
                  </a:lnTo>
                  <a:cubicBezTo>
                    <a:pt x="5787" y="405"/>
                    <a:pt x="4667" y="0"/>
                    <a:pt x="3512"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8"/>
            <p:cNvSpPr/>
            <p:nvPr/>
          </p:nvSpPr>
          <p:spPr>
            <a:xfrm>
              <a:off x="7175107" y="1804558"/>
              <a:ext cx="215249" cy="50415"/>
            </a:xfrm>
            <a:custGeom>
              <a:avLst/>
              <a:gdLst/>
              <a:ahLst/>
              <a:cxnLst/>
              <a:rect l="l" t="t" r="r" b="b"/>
              <a:pathLst>
                <a:path w="6763" h="1584" extrusionOk="0">
                  <a:moveTo>
                    <a:pt x="167" y="0"/>
                  </a:moveTo>
                  <a:cubicBezTo>
                    <a:pt x="72" y="0"/>
                    <a:pt x="0" y="72"/>
                    <a:pt x="0" y="167"/>
                  </a:cubicBezTo>
                  <a:lnTo>
                    <a:pt x="0" y="738"/>
                  </a:lnTo>
                  <a:cubicBezTo>
                    <a:pt x="0" y="834"/>
                    <a:pt x="72" y="905"/>
                    <a:pt x="167" y="905"/>
                  </a:cubicBezTo>
                  <a:cubicBezTo>
                    <a:pt x="250" y="905"/>
                    <a:pt x="333" y="834"/>
                    <a:pt x="333" y="738"/>
                  </a:cubicBezTo>
                  <a:lnTo>
                    <a:pt x="333" y="560"/>
                  </a:lnTo>
                  <a:cubicBezTo>
                    <a:pt x="1203" y="1215"/>
                    <a:pt x="2262" y="1584"/>
                    <a:pt x="3381" y="1584"/>
                  </a:cubicBezTo>
                  <a:cubicBezTo>
                    <a:pt x="4596" y="1584"/>
                    <a:pt x="5775" y="1143"/>
                    <a:pt x="6680" y="357"/>
                  </a:cubicBezTo>
                  <a:cubicBezTo>
                    <a:pt x="6739" y="298"/>
                    <a:pt x="6763" y="191"/>
                    <a:pt x="6691" y="131"/>
                  </a:cubicBezTo>
                  <a:cubicBezTo>
                    <a:pt x="6652" y="92"/>
                    <a:pt x="6609" y="74"/>
                    <a:pt x="6567" y="74"/>
                  </a:cubicBezTo>
                  <a:cubicBezTo>
                    <a:pt x="6532" y="74"/>
                    <a:pt x="6497" y="86"/>
                    <a:pt x="6465" y="107"/>
                  </a:cubicBezTo>
                  <a:cubicBezTo>
                    <a:pt x="5596" y="846"/>
                    <a:pt x="4501" y="1262"/>
                    <a:pt x="3370" y="1262"/>
                  </a:cubicBezTo>
                  <a:cubicBezTo>
                    <a:pt x="2334" y="1262"/>
                    <a:pt x="1346" y="941"/>
                    <a:pt x="536" y="322"/>
                  </a:cubicBezTo>
                  <a:lnTo>
                    <a:pt x="810" y="322"/>
                  </a:lnTo>
                  <a:cubicBezTo>
                    <a:pt x="893" y="322"/>
                    <a:pt x="965" y="250"/>
                    <a:pt x="965" y="167"/>
                  </a:cubicBezTo>
                  <a:cubicBezTo>
                    <a:pt x="965" y="72"/>
                    <a:pt x="893" y="0"/>
                    <a:pt x="810"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8"/>
            <p:cNvSpPr/>
            <p:nvPr/>
          </p:nvSpPr>
          <p:spPr>
            <a:xfrm>
              <a:off x="7300539" y="1600289"/>
              <a:ext cx="142492" cy="191793"/>
            </a:xfrm>
            <a:custGeom>
              <a:avLst/>
              <a:gdLst/>
              <a:ahLst/>
              <a:cxnLst/>
              <a:rect l="l" t="t" r="r" b="b"/>
              <a:pathLst>
                <a:path w="4477" h="6026" extrusionOk="0">
                  <a:moveTo>
                    <a:pt x="2358" y="275"/>
                  </a:moveTo>
                  <a:cubicBezTo>
                    <a:pt x="2941" y="275"/>
                    <a:pt x="3417" y="751"/>
                    <a:pt x="3417" y="1322"/>
                  </a:cubicBezTo>
                  <a:lnTo>
                    <a:pt x="3417" y="1608"/>
                  </a:lnTo>
                  <a:lnTo>
                    <a:pt x="3381" y="1608"/>
                  </a:lnTo>
                  <a:cubicBezTo>
                    <a:pt x="3060" y="1537"/>
                    <a:pt x="2953" y="1108"/>
                    <a:pt x="2953" y="1108"/>
                  </a:cubicBezTo>
                  <a:cubicBezTo>
                    <a:pt x="2941" y="1049"/>
                    <a:pt x="2893" y="1001"/>
                    <a:pt x="2834" y="989"/>
                  </a:cubicBezTo>
                  <a:cubicBezTo>
                    <a:pt x="2821" y="984"/>
                    <a:pt x="2808" y="981"/>
                    <a:pt x="2795" y="981"/>
                  </a:cubicBezTo>
                  <a:cubicBezTo>
                    <a:pt x="2749" y="981"/>
                    <a:pt x="2704" y="1011"/>
                    <a:pt x="2667" y="1049"/>
                  </a:cubicBezTo>
                  <a:cubicBezTo>
                    <a:pt x="2167" y="1608"/>
                    <a:pt x="1274" y="1608"/>
                    <a:pt x="1250" y="1608"/>
                  </a:cubicBezTo>
                  <a:lnTo>
                    <a:pt x="1191" y="1608"/>
                  </a:lnTo>
                  <a:lnTo>
                    <a:pt x="1191" y="1322"/>
                  </a:lnTo>
                  <a:cubicBezTo>
                    <a:pt x="1191" y="751"/>
                    <a:pt x="1667" y="275"/>
                    <a:pt x="2250" y="275"/>
                  </a:cubicBezTo>
                  <a:close/>
                  <a:moveTo>
                    <a:pt x="1107" y="2049"/>
                  </a:moveTo>
                  <a:lnTo>
                    <a:pt x="1107" y="2382"/>
                  </a:lnTo>
                  <a:cubicBezTo>
                    <a:pt x="1060" y="2358"/>
                    <a:pt x="1012" y="2287"/>
                    <a:pt x="1012" y="2215"/>
                  </a:cubicBezTo>
                  <a:cubicBezTo>
                    <a:pt x="1012" y="2144"/>
                    <a:pt x="1048" y="2084"/>
                    <a:pt x="1107" y="2049"/>
                  </a:cubicBezTo>
                  <a:close/>
                  <a:moveTo>
                    <a:pt x="3393" y="2061"/>
                  </a:moveTo>
                  <a:cubicBezTo>
                    <a:pt x="3441" y="2084"/>
                    <a:pt x="3489" y="2144"/>
                    <a:pt x="3489" y="2215"/>
                  </a:cubicBezTo>
                  <a:cubicBezTo>
                    <a:pt x="3489" y="2299"/>
                    <a:pt x="3453" y="2358"/>
                    <a:pt x="3393" y="2382"/>
                  </a:cubicBezTo>
                  <a:lnTo>
                    <a:pt x="3393" y="2061"/>
                  </a:lnTo>
                  <a:close/>
                  <a:moveTo>
                    <a:pt x="2643" y="1442"/>
                  </a:moveTo>
                  <a:cubicBezTo>
                    <a:pt x="2727" y="1608"/>
                    <a:pt x="2858" y="1787"/>
                    <a:pt x="3084" y="1894"/>
                  </a:cubicBezTo>
                  <a:lnTo>
                    <a:pt x="3084" y="2537"/>
                  </a:lnTo>
                  <a:cubicBezTo>
                    <a:pt x="3084" y="2930"/>
                    <a:pt x="2762" y="3263"/>
                    <a:pt x="2358" y="3263"/>
                  </a:cubicBezTo>
                  <a:lnTo>
                    <a:pt x="2167" y="3263"/>
                  </a:lnTo>
                  <a:cubicBezTo>
                    <a:pt x="1750" y="3263"/>
                    <a:pt x="1417" y="2930"/>
                    <a:pt x="1417" y="2537"/>
                  </a:cubicBezTo>
                  <a:lnTo>
                    <a:pt x="1417" y="1918"/>
                  </a:lnTo>
                  <a:cubicBezTo>
                    <a:pt x="1691" y="1894"/>
                    <a:pt x="2238" y="1799"/>
                    <a:pt x="2643" y="1442"/>
                  </a:cubicBezTo>
                  <a:close/>
                  <a:moveTo>
                    <a:pt x="2548" y="3573"/>
                  </a:moveTo>
                  <a:lnTo>
                    <a:pt x="2548" y="3775"/>
                  </a:lnTo>
                  <a:lnTo>
                    <a:pt x="2250" y="4073"/>
                  </a:lnTo>
                  <a:lnTo>
                    <a:pt x="1965" y="3811"/>
                  </a:lnTo>
                  <a:lnTo>
                    <a:pt x="1965" y="3632"/>
                  </a:lnTo>
                  <a:lnTo>
                    <a:pt x="1965" y="3573"/>
                  </a:lnTo>
                  <a:cubicBezTo>
                    <a:pt x="2024" y="3585"/>
                    <a:pt x="2084" y="3585"/>
                    <a:pt x="2155" y="3585"/>
                  </a:cubicBezTo>
                  <a:lnTo>
                    <a:pt x="2358" y="3585"/>
                  </a:lnTo>
                  <a:cubicBezTo>
                    <a:pt x="2417" y="3585"/>
                    <a:pt x="2477" y="3585"/>
                    <a:pt x="2548" y="3573"/>
                  </a:cubicBezTo>
                  <a:close/>
                  <a:moveTo>
                    <a:pt x="1667" y="3918"/>
                  </a:moveTo>
                  <a:cubicBezTo>
                    <a:pt x="1667" y="3942"/>
                    <a:pt x="1679" y="3954"/>
                    <a:pt x="1715" y="3989"/>
                  </a:cubicBezTo>
                  <a:lnTo>
                    <a:pt x="2024" y="4287"/>
                  </a:lnTo>
                  <a:lnTo>
                    <a:pt x="1774" y="4454"/>
                  </a:lnTo>
                  <a:lnTo>
                    <a:pt x="1548" y="3989"/>
                  </a:lnTo>
                  <a:lnTo>
                    <a:pt x="1667" y="3918"/>
                  </a:lnTo>
                  <a:close/>
                  <a:moveTo>
                    <a:pt x="2834" y="3918"/>
                  </a:moveTo>
                  <a:lnTo>
                    <a:pt x="2941" y="3989"/>
                  </a:lnTo>
                  <a:lnTo>
                    <a:pt x="2715" y="4454"/>
                  </a:lnTo>
                  <a:lnTo>
                    <a:pt x="2655" y="4406"/>
                  </a:lnTo>
                  <a:lnTo>
                    <a:pt x="2477" y="4275"/>
                  </a:lnTo>
                  <a:lnTo>
                    <a:pt x="2798" y="3942"/>
                  </a:lnTo>
                  <a:lnTo>
                    <a:pt x="2834" y="3918"/>
                  </a:lnTo>
                  <a:close/>
                  <a:moveTo>
                    <a:pt x="2238" y="4501"/>
                  </a:moveTo>
                  <a:lnTo>
                    <a:pt x="2369" y="4585"/>
                  </a:lnTo>
                  <a:lnTo>
                    <a:pt x="2322" y="4692"/>
                  </a:lnTo>
                  <a:lnTo>
                    <a:pt x="2167" y="4692"/>
                  </a:lnTo>
                  <a:lnTo>
                    <a:pt x="2119" y="4585"/>
                  </a:lnTo>
                  <a:lnTo>
                    <a:pt x="2238" y="4501"/>
                  </a:lnTo>
                  <a:close/>
                  <a:moveTo>
                    <a:pt x="1846" y="4799"/>
                  </a:moveTo>
                  <a:lnTo>
                    <a:pt x="1893" y="4894"/>
                  </a:lnTo>
                  <a:lnTo>
                    <a:pt x="1846" y="5156"/>
                  </a:lnTo>
                  <a:lnTo>
                    <a:pt x="1762" y="4835"/>
                  </a:lnTo>
                  <a:cubicBezTo>
                    <a:pt x="1774" y="4835"/>
                    <a:pt x="1786" y="4823"/>
                    <a:pt x="1810" y="4823"/>
                  </a:cubicBezTo>
                  <a:lnTo>
                    <a:pt x="1846" y="4799"/>
                  </a:lnTo>
                  <a:close/>
                  <a:moveTo>
                    <a:pt x="2643" y="4799"/>
                  </a:moveTo>
                  <a:lnTo>
                    <a:pt x="2679" y="4823"/>
                  </a:lnTo>
                  <a:cubicBezTo>
                    <a:pt x="2703" y="4835"/>
                    <a:pt x="2715" y="4835"/>
                    <a:pt x="2739" y="4847"/>
                  </a:cubicBezTo>
                  <a:lnTo>
                    <a:pt x="2655" y="5156"/>
                  </a:lnTo>
                  <a:lnTo>
                    <a:pt x="2608" y="4882"/>
                  </a:lnTo>
                  <a:lnTo>
                    <a:pt x="2643" y="4799"/>
                  </a:lnTo>
                  <a:close/>
                  <a:moveTo>
                    <a:pt x="2322" y="5037"/>
                  </a:moveTo>
                  <a:lnTo>
                    <a:pt x="2441" y="5728"/>
                  </a:lnTo>
                  <a:lnTo>
                    <a:pt x="2084" y="5728"/>
                  </a:lnTo>
                  <a:lnTo>
                    <a:pt x="2203" y="5037"/>
                  </a:lnTo>
                  <a:close/>
                  <a:moveTo>
                    <a:pt x="3262" y="4156"/>
                  </a:moveTo>
                  <a:lnTo>
                    <a:pt x="3620" y="4299"/>
                  </a:lnTo>
                  <a:lnTo>
                    <a:pt x="3631" y="4299"/>
                  </a:lnTo>
                  <a:cubicBezTo>
                    <a:pt x="3655" y="4323"/>
                    <a:pt x="4155" y="4501"/>
                    <a:pt x="4155" y="5121"/>
                  </a:cubicBezTo>
                  <a:lnTo>
                    <a:pt x="4155" y="5728"/>
                  </a:lnTo>
                  <a:lnTo>
                    <a:pt x="3739" y="5728"/>
                  </a:lnTo>
                  <a:lnTo>
                    <a:pt x="3739" y="5097"/>
                  </a:lnTo>
                  <a:cubicBezTo>
                    <a:pt x="3739" y="5001"/>
                    <a:pt x="3667" y="4930"/>
                    <a:pt x="3572" y="4930"/>
                  </a:cubicBezTo>
                  <a:cubicBezTo>
                    <a:pt x="3489" y="4930"/>
                    <a:pt x="3417" y="5001"/>
                    <a:pt x="3417" y="5097"/>
                  </a:cubicBezTo>
                  <a:lnTo>
                    <a:pt x="3417" y="5728"/>
                  </a:lnTo>
                  <a:lnTo>
                    <a:pt x="2822" y="5728"/>
                  </a:lnTo>
                  <a:lnTo>
                    <a:pt x="3262" y="4156"/>
                  </a:lnTo>
                  <a:close/>
                  <a:moveTo>
                    <a:pt x="2191" y="1"/>
                  </a:moveTo>
                  <a:cubicBezTo>
                    <a:pt x="1429" y="1"/>
                    <a:pt x="822" y="608"/>
                    <a:pt x="822" y="1370"/>
                  </a:cubicBezTo>
                  <a:lnTo>
                    <a:pt x="822" y="1870"/>
                  </a:lnTo>
                  <a:cubicBezTo>
                    <a:pt x="750" y="1965"/>
                    <a:pt x="691" y="2084"/>
                    <a:pt x="691" y="2215"/>
                  </a:cubicBezTo>
                  <a:cubicBezTo>
                    <a:pt x="691" y="2465"/>
                    <a:pt x="869" y="2680"/>
                    <a:pt x="1107" y="2727"/>
                  </a:cubicBezTo>
                  <a:cubicBezTo>
                    <a:pt x="1167" y="3037"/>
                    <a:pt x="1357" y="3299"/>
                    <a:pt x="1643" y="3454"/>
                  </a:cubicBezTo>
                  <a:lnTo>
                    <a:pt x="1643" y="3525"/>
                  </a:lnTo>
                  <a:lnTo>
                    <a:pt x="1286" y="3763"/>
                  </a:lnTo>
                  <a:lnTo>
                    <a:pt x="1262" y="3763"/>
                  </a:lnTo>
                  <a:lnTo>
                    <a:pt x="726" y="3989"/>
                  </a:lnTo>
                  <a:cubicBezTo>
                    <a:pt x="476" y="4073"/>
                    <a:pt x="0" y="4418"/>
                    <a:pt x="0" y="5109"/>
                  </a:cubicBezTo>
                  <a:lnTo>
                    <a:pt x="0" y="5859"/>
                  </a:lnTo>
                  <a:cubicBezTo>
                    <a:pt x="0" y="5954"/>
                    <a:pt x="72" y="6025"/>
                    <a:pt x="167" y="6025"/>
                  </a:cubicBezTo>
                  <a:lnTo>
                    <a:pt x="1203" y="6025"/>
                  </a:lnTo>
                  <a:cubicBezTo>
                    <a:pt x="1298" y="6025"/>
                    <a:pt x="1369" y="5954"/>
                    <a:pt x="1369" y="5859"/>
                  </a:cubicBezTo>
                  <a:cubicBezTo>
                    <a:pt x="1369" y="5775"/>
                    <a:pt x="1298" y="5704"/>
                    <a:pt x="1203" y="5704"/>
                  </a:cubicBezTo>
                  <a:lnTo>
                    <a:pt x="1060" y="5704"/>
                  </a:lnTo>
                  <a:lnTo>
                    <a:pt x="1060" y="5061"/>
                  </a:lnTo>
                  <a:cubicBezTo>
                    <a:pt x="1060" y="4966"/>
                    <a:pt x="988" y="4894"/>
                    <a:pt x="893" y="4894"/>
                  </a:cubicBezTo>
                  <a:cubicBezTo>
                    <a:pt x="810" y="4894"/>
                    <a:pt x="726" y="4966"/>
                    <a:pt x="726" y="5061"/>
                  </a:cubicBezTo>
                  <a:lnTo>
                    <a:pt x="726" y="5704"/>
                  </a:lnTo>
                  <a:lnTo>
                    <a:pt x="310" y="5704"/>
                  </a:lnTo>
                  <a:lnTo>
                    <a:pt x="310" y="5085"/>
                  </a:lnTo>
                  <a:cubicBezTo>
                    <a:pt x="310" y="4454"/>
                    <a:pt x="810" y="4275"/>
                    <a:pt x="834" y="4275"/>
                  </a:cubicBezTo>
                  <a:lnTo>
                    <a:pt x="845" y="4275"/>
                  </a:lnTo>
                  <a:lnTo>
                    <a:pt x="1238" y="4109"/>
                  </a:lnTo>
                  <a:lnTo>
                    <a:pt x="1679" y="5704"/>
                  </a:lnTo>
                  <a:cubicBezTo>
                    <a:pt x="1607" y="5716"/>
                    <a:pt x="1560" y="5775"/>
                    <a:pt x="1560" y="5847"/>
                  </a:cubicBezTo>
                  <a:cubicBezTo>
                    <a:pt x="1560" y="5942"/>
                    <a:pt x="1643" y="6013"/>
                    <a:pt x="1726" y="6013"/>
                  </a:cubicBezTo>
                  <a:lnTo>
                    <a:pt x="4322" y="6013"/>
                  </a:lnTo>
                  <a:cubicBezTo>
                    <a:pt x="4405" y="6013"/>
                    <a:pt x="4477" y="5942"/>
                    <a:pt x="4477" y="5847"/>
                  </a:cubicBezTo>
                  <a:lnTo>
                    <a:pt x="4477" y="5085"/>
                  </a:lnTo>
                  <a:cubicBezTo>
                    <a:pt x="4465" y="4442"/>
                    <a:pt x="3989" y="4097"/>
                    <a:pt x="3739" y="4001"/>
                  </a:cubicBezTo>
                  <a:lnTo>
                    <a:pt x="3203" y="3775"/>
                  </a:lnTo>
                  <a:lnTo>
                    <a:pt x="2846" y="3537"/>
                  </a:lnTo>
                  <a:lnTo>
                    <a:pt x="2846" y="3454"/>
                  </a:lnTo>
                  <a:cubicBezTo>
                    <a:pt x="3120" y="3299"/>
                    <a:pt x="3322" y="3037"/>
                    <a:pt x="3381" y="2727"/>
                  </a:cubicBezTo>
                  <a:cubicBezTo>
                    <a:pt x="3620" y="2680"/>
                    <a:pt x="3798" y="2465"/>
                    <a:pt x="3798" y="2215"/>
                  </a:cubicBezTo>
                  <a:cubicBezTo>
                    <a:pt x="3798" y="2084"/>
                    <a:pt x="3751" y="1965"/>
                    <a:pt x="3667" y="1870"/>
                  </a:cubicBezTo>
                  <a:lnTo>
                    <a:pt x="3667" y="1370"/>
                  </a:lnTo>
                  <a:cubicBezTo>
                    <a:pt x="3667" y="608"/>
                    <a:pt x="3048" y="1"/>
                    <a:pt x="2298"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58"/>
          <p:cNvGrpSpPr/>
          <p:nvPr/>
        </p:nvGrpSpPr>
        <p:grpSpPr>
          <a:xfrm>
            <a:off x="3296276" y="3305310"/>
            <a:ext cx="389190" cy="397492"/>
            <a:chOff x="2216956" y="1510503"/>
            <a:chExt cx="318721" cy="345615"/>
          </a:xfrm>
        </p:grpSpPr>
        <p:sp>
          <p:nvSpPr>
            <p:cNvPr id="511" name="Google Shape;511;p58"/>
            <p:cNvSpPr/>
            <p:nvPr/>
          </p:nvSpPr>
          <p:spPr>
            <a:xfrm>
              <a:off x="2386724" y="1510503"/>
              <a:ext cx="142524" cy="151594"/>
            </a:xfrm>
            <a:custGeom>
              <a:avLst/>
              <a:gdLst/>
              <a:ahLst/>
              <a:cxnLst/>
              <a:rect l="l" t="t" r="r" b="b"/>
              <a:pathLst>
                <a:path w="4478" h="4763" extrusionOk="0">
                  <a:moveTo>
                    <a:pt x="2315" y="1"/>
                  </a:moveTo>
                  <a:cubicBezTo>
                    <a:pt x="2179" y="1"/>
                    <a:pt x="2042" y="13"/>
                    <a:pt x="1906" y="36"/>
                  </a:cubicBezTo>
                  <a:cubicBezTo>
                    <a:pt x="1334" y="155"/>
                    <a:pt x="846" y="488"/>
                    <a:pt x="513" y="964"/>
                  </a:cubicBezTo>
                  <a:cubicBezTo>
                    <a:pt x="1" y="1738"/>
                    <a:pt x="25" y="2727"/>
                    <a:pt x="572" y="3465"/>
                  </a:cubicBezTo>
                  <a:lnTo>
                    <a:pt x="537" y="4596"/>
                  </a:lnTo>
                  <a:cubicBezTo>
                    <a:pt x="537" y="4655"/>
                    <a:pt x="560" y="4703"/>
                    <a:pt x="608" y="4727"/>
                  </a:cubicBezTo>
                  <a:cubicBezTo>
                    <a:pt x="632" y="4739"/>
                    <a:pt x="667" y="4763"/>
                    <a:pt x="691" y="4763"/>
                  </a:cubicBezTo>
                  <a:cubicBezTo>
                    <a:pt x="727" y="4763"/>
                    <a:pt x="739" y="4763"/>
                    <a:pt x="775" y="4739"/>
                  </a:cubicBezTo>
                  <a:lnTo>
                    <a:pt x="1799" y="4263"/>
                  </a:lnTo>
                  <a:cubicBezTo>
                    <a:pt x="1980" y="4308"/>
                    <a:pt x="2163" y="4331"/>
                    <a:pt x="2344" y="4331"/>
                  </a:cubicBezTo>
                  <a:cubicBezTo>
                    <a:pt x="3055" y="4331"/>
                    <a:pt x="3734" y="3986"/>
                    <a:pt x="4132" y="3370"/>
                  </a:cubicBezTo>
                  <a:cubicBezTo>
                    <a:pt x="4323" y="3096"/>
                    <a:pt x="4430" y="2774"/>
                    <a:pt x="4477" y="2453"/>
                  </a:cubicBezTo>
                  <a:cubicBezTo>
                    <a:pt x="4477" y="2358"/>
                    <a:pt x="4418" y="2274"/>
                    <a:pt x="4335" y="2262"/>
                  </a:cubicBezTo>
                  <a:cubicBezTo>
                    <a:pt x="4320" y="2259"/>
                    <a:pt x="4307" y="2257"/>
                    <a:pt x="4294" y="2257"/>
                  </a:cubicBezTo>
                  <a:cubicBezTo>
                    <a:pt x="4219" y="2257"/>
                    <a:pt x="4164" y="2312"/>
                    <a:pt x="4144" y="2393"/>
                  </a:cubicBezTo>
                  <a:cubicBezTo>
                    <a:pt x="4120" y="2667"/>
                    <a:pt x="4013" y="2941"/>
                    <a:pt x="3846" y="3179"/>
                  </a:cubicBezTo>
                  <a:cubicBezTo>
                    <a:pt x="3504" y="3697"/>
                    <a:pt x="2932" y="3992"/>
                    <a:pt x="2326" y="3992"/>
                  </a:cubicBezTo>
                  <a:cubicBezTo>
                    <a:pt x="2151" y="3992"/>
                    <a:pt x="1974" y="3968"/>
                    <a:pt x="1799" y="3917"/>
                  </a:cubicBezTo>
                  <a:cubicBezTo>
                    <a:pt x="1789" y="3914"/>
                    <a:pt x="1779" y="3913"/>
                    <a:pt x="1770" y="3913"/>
                  </a:cubicBezTo>
                  <a:cubicBezTo>
                    <a:pt x="1744" y="3913"/>
                    <a:pt x="1718" y="3924"/>
                    <a:pt x="1691" y="3941"/>
                  </a:cubicBezTo>
                  <a:lnTo>
                    <a:pt x="858" y="4322"/>
                  </a:lnTo>
                  <a:lnTo>
                    <a:pt x="906" y="3405"/>
                  </a:lnTo>
                  <a:cubicBezTo>
                    <a:pt x="906" y="3358"/>
                    <a:pt x="894" y="3334"/>
                    <a:pt x="870" y="3298"/>
                  </a:cubicBezTo>
                  <a:cubicBezTo>
                    <a:pt x="370" y="2679"/>
                    <a:pt x="334" y="1798"/>
                    <a:pt x="787" y="1131"/>
                  </a:cubicBezTo>
                  <a:cubicBezTo>
                    <a:pt x="1048" y="714"/>
                    <a:pt x="1489" y="441"/>
                    <a:pt x="1965" y="333"/>
                  </a:cubicBezTo>
                  <a:cubicBezTo>
                    <a:pt x="2084" y="313"/>
                    <a:pt x="2203" y="303"/>
                    <a:pt x="2321" y="303"/>
                  </a:cubicBezTo>
                  <a:cubicBezTo>
                    <a:pt x="2686" y="303"/>
                    <a:pt x="3040" y="403"/>
                    <a:pt x="3346" y="619"/>
                  </a:cubicBezTo>
                  <a:cubicBezTo>
                    <a:pt x="3763" y="905"/>
                    <a:pt x="4049" y="1322"/>
                    <a:pt x="4132" y="1822"/>
                  </a:cubicBezTo>
                  <a:cubicBezTo>
                    <a:pt x="4143" y="1909"/>
                    <a:pt x="4224" y="1966"/>
                    <a:pt x="4292" y="1966"/>
                  </a:cubicBezTo>
                  <a:cubicBezTo>
                    <a:pt x="4298" y="1966"/>
                    <a:pt x="4305" y="1966"/>
                    <a:pt x="4311" y="1965"/>
                  </a:cubicBezTo>
                  <a:cubicBezTo>
                    <a:pt x="4406" y="1941"/>
                    <a:pt x="4466" y="1857"/>
                    <a:pt x="4442" y="1786"/>
                  </a:cubicBezTo>
                  <a:cubicBezTo>
                    <a:pt x="4347" y="1203"/>
                    <a:pt x="4013" y="714"/>
                    <a:pt x="3525" y="369"/>
                  </a:cubicBezTo>
                  <a:cubicBezTo>
                    <a:pt x="3164" y="117"/>
                    <a:pt x="2742" y="1"/>
                    <a:pt x="2315"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8"/>
            <p:cNvSpPr/>
            <p:nvPr/>
          </p:nvSpPr>
          <p:spPr>
            <a:xfrm>
              <a:off x="2423102" y="1541185"/>
              <a:ext cx="77723" cy="77723"/>
            </a:xfrm>
            <a:custGeom>
              <a:avLst/>
              <a:gdLst/>
              <a:ahLst/>
              <a:cxnLst/>
              <a:rect l="l" t="t" r="r" b="b"/>
              <a:pathLst>
                <a:path w="2442" h="2442" extrusionOk="0">
                  <a:moveTo>
                    <a:pt x="1084" y="346"/>
                  </a:moveTo>
                  <a:lnTo>
                    <a:pt x="1084" y="1215"/>
                  </a:lnTo>
                  <a:cubicBezTo>
                    <a:pt x="1084" y="1310"/>
                    <a:pt x="1168" y="1382"/>
                    <a:pt x="1251" y="1382"/>
                  </a:cubicBezTo>
                  <a:lnTo>
                    <a:pt x="2132" y="1382"/>
                  </a:lnTo>
                  <a:cubicBezTo>
                    <a:pt x="2037" y="1786"/>
                    <a:pt x="1668" y="2108"/>
                    <a:pt x="1239" y="2108"/>
                  </a:cubicBezTo>
                  <a:cubicBezTo>
                    <a:pt x="751" y="2108"/>
                    <a:pt x="346" y="1715"/>
                    <a:pt x="346" y="1215"/>
                  </a:cubicBezTo>
                  <a:cubicBezTo>
                    <a:pt x="346" y="774"/>
                    <a:pt x="656" y="417"/>
                    <a:pt x="1084" y="346"/>
                  </a:cubicBezTo>
                  <a:close/>
                  <a:moveTo>
                    <a:pt x="1215" y="0"/>
                  </a:moveTo>
                  <a:cubicBezTo>
                    <a:pt x="548" y="0"/>
                    <a:pt x="1" y="548"/>
                    <a:pt x="1" y="1215"/>
                  </a:cubicBezTo>
                  <a:cubicBezTo>
                    <a:pt x="1" y="1894"/>
                    <a:pt x="548" y="2441"/>
                    <a:pt x="1215" y="2441"/>
                  </a:cubicBezTo>
                  <a:cubicBezTo>
                    <a:pt x="1894" y="2441"/>
                    <a:pt x="2442" y="1894"/>
                    <a:pt x="2442" y="1215"/>
                  </a:cubicBezTo>
                  <a:cubicBezTo>
                    <a:pt x="2442" y="1120"/>
                    <a:pt x="2370" y="1060"/>
                    <a:pt x="2275" y="1060"/>
                  </a:cubicBezTo>
                  <a:lnTo>
                    <a:pt x="1382" y="1060"/>
                  </a:lnTo>
                  <a:lnTo>
                    <a:pt x="1382" y="167"/>
                  </a:lnTo>
                  <a:cubicBezTo>
                    <a:pt x="1382" y="72"/>
                    <a:pt x="1310" y="0"/>
                    <a:pt x="1215"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8"/>
            <p:cNvSpPr/>
            <p:nvPr/>
          </p:nvSpPr>
          <p:spPr>
            <a:xfrm>
              <a:off x="2216956" y="1538543"/>
              <a:ext cx="318721" cy="317575"/>
            </a:xfrm>
            <a:custGeom>
              <a:avLst/>
              <a:gdLst/>
              <a:ahLst/>
              <a:cxnLst/>
              <a:rect l="l" t="t" r="r" b="b"/>
              <a:pathLst>
                <a:path w="10014" h="9978" extrusionOk="0">
                  <a:moveTo>
                    <a:pt x="3787" y="1191"/>
                  </a:moveTo>
                  <a:lnTo>
                    <a:pt x="4763" y="2179"/>
                  </a:lnTo>
                  <a:cubicBezTo>
                    <a:pt x="5347" y="2762"/>
                    <a:pt x="5466" y="3667"/>
                    <a:pt x="5037" y="4382"/>
                  </a:cubicBezTo>
                  <a:cubicBezTo>
                    <a:pt x="4989" y="4441"/>
                    <a:pt x="5001" y="4525"/>
                    <a:pt x="5061" y="4572"/>
                  </a:cubicBezTo>
                  <a:lnTo>
                    <a:pt x="5394" y="4906"/>
                  </a:lnTo>
                  <a:cubicBezTo>
                    <a:pt x="5423" y="4934"/>
                    <a:pt x="5465" y="4950"/>
                    <a:pt x="5507" y="4950"/>
                  </a:cubicBezTo>
                  <a:cubicBezTo>
                    <a:pt x="5534" y="4950"/>
                    <a:pt x="5561" y="4943"/>
                    <a:pt x="5585" y="4929"/>
                  </a:cubicBezTo>
                  <a:cubicBezTo>
                    <a:pt x="5873" y="4756"/>
                    <a:pt x="6191" y="4673"/>
                    <a:pt x="6506" y="4673"/>
                  </a:cubicBezTo>
                  <a:cubicBezTo>
                    <a:pt x="6972" y="4673"/>
                    <a:pt x="7432" y="4855"/>
                    <a:pt x="7787" y="5203"/>
                  </a:cubicBezTo>
                  <a:lnTo>
                    <a:pt x="8776" y="6179"/>
                  </a:lnTo>
                  <a:lnTo>
                    <a:pt x="6228" y="8727"/>
                  </a:lnTo>
                  <a:lnTo>
                    <a:pt x="5239" y="7751"/>
                  </a:lnTo>
                  <a:cubicBezTo>
                    <a:pt x="5025" y="7525"/>
                    <a:pt x="4870" y="7251"/>
                    <a:pt x="4787" y="6953"/>
                  </a:cubicBezTo>
                  <a:cubicBezTo>
                    <a:pt x="4644" y="6477"/>
                    <a:pt x="4728" y="5965"/>
                    <a:pt x="4978" y="5548"/>
                  </a:cubicBezTo>
                  <a:cubicBezTo>
                    <a:pt x="5025" y="5489"/>
                    <a:pt x="5001" y="5394"/>
                    <a:pt x="4942" y="5346"/>
                  </a:cubicBezTo>
                  <a:lnTo>
                    <a:pt x="4620" y="5025"/>
                  </a:lnTo>
                  <a:cubicBezTo>
                    <a:pt x="4589" y="4993"/>
                    <a:pt x="4541" y="4977"/>
                    <a:pt x="4495" y="4977"/>
                  </a:cubicBezTo>
                  <a:cubicBezTo>
                    <a:pt x="4472" y="4977"/>
                    <a:pt x="4450" y="4981"/>
                    <a:pt x="4430" y="4989"/>
                  </a:cubicBezTo>
                  <a:cubicBezTo>
                    <a:pt x="4137" y="5164"/>
                    <a:pt x="3815" y="5250"/>
                    <a:pt x="3496" y="5250"/>
                  </a:cubicBezTo>
                  <a:cubicBezTo>
                    <a:pt x="3034" y="5250"/>
                    <a:pt x="2579" y="5072"/>
                    <a:pt x="2227" y="4727"/>
                  </a:cubicBezTo>
                  <a:lnTo>
                    <a:pt x="1239" y="3739"/>
                  </a:lnTo>
                  <a:lnTo>
                    <a:pt x="3787" y="1191"/>
                  </a:lnTo>
                  <a:close/>
                  <a:moveTo>
                    <a:pt x="9288" y="6120"/>
                  </a:moveTo>
                  <a:lnTo>
                    <a:pt x="9633" y="6465"/>
                  </a:lnTo>
                  <a:lnTo>
                    <a:pt x="6513" y="9585"/>
                  </a:lnTo>
                  <a:lnTo>
                    <a:pt x="6168" y="9251"/>
                  </a:lnTo>
                  <a:lnTo>
                    <a:pt x="9109" y="6299"/>
                  </a:lnTo>
                  <a:lnTo>
                    <a:pt x="9288" y="6120"/>
                  </a:lnTo>
                  <a:close/>
                  <a:moveTo>
                    <a:pt x="3525" y="0"/>
                  </a:moveTo>
                  <a:cubicBezTo>
                    <a:pt x="3489" y="0"/>
                    <a:pt x="3442" y="24"/>
                    <a:pt x="3406" y="48"/>
                  </a:cubicBezTo>
                  <a:lnTo>
                    <a:pt x="2180" y="1286"/>
                  </a:lnTo>
                  <a:cubicBezTo>
                    <a:pt x="2120" y="1346"/>
                    <a:pt x="2120" y="1453"/>
                    <a:pt x="2180" y="1512"/>
                  </a:cubicBezTo>
                  <a:cubicBezTo>
                    <a:pt x="2209" y="1542"/>
                    <a:pt x="2248" y="1557"/>
                    <a:pt x="2287" y="1557"/>
                  </a:cubicBezTo>
                  <a:cubicBezTo>
                    <a:pt x="2325" y="1557"/>
                    <a:pt x="2364" y="1542"/>
                    <a:pt x="2394" y="1512"/>
                  </a:cubicBezTo>
                  <a:lnTo>
                    <a:pt x="3525" y="381"/>
                  </a:lnTo>
                  <a:lnTo>
                    <a:pt x="3870" y="715"/>
                  </a:lnTo>
                  <a:lnTo>
                    <a:pt x="3692" y="893"/>
                  </a:lnTo>
                  <a:lnTo>
                    <a:pt x="929" y="3667"/>
                  </a:lnTo>
                  <a:lnTo>
                    <a:pt x="751" y="3846"/>
                  </a:lnTo>
                  <a:lnTo>
                    <a:pt x="406" y="3501"/>
                  </a:lnTo>
                  <a:lnTo>
                    <a:pt x="1953" y="1953"/>
                  </a:lnTo>
                  <a:cubicBezTo>
                    <a:pt x="2013" y="1893"/>
                    <a:pt x="2013" y="1786"/>
                    <a:pt x="1953" y="1727"/>
                  </a:cubicBezTo>
                  <a:cubicBezTo>
                    <a:pt x="1924" y="1697"/>
                    <a:pt x="1882" y="1682"/>
                    <a:pt x="1840" y="1682"/>
                  </a:cubicBezTo>
                  <a:cubicBezTo>
                    <a:pt x="1799" y="1682"/>
                    <a:pt x="1757" y="1697"/>
                    <a:pt x="1727" y="1727"/>
                  </a:cubicBezTo>
                  <a:lnTo>
                    <a:pt x="60" y="3393"/>
                  </a:lnTo>
                  <a:cubicBezTo>
                    <a:pt x="1" y="3453"/>
                    <a:pt x="1" y="3560"/>
                    <a:pt x="60" y="3620"/>
                  </a:cubicBezTo>
                  <a:lnTo>
                    <a:pt x="632" y="4191"/>
                  </a:lnTo>
                  <a:cubicBezTo>
                    <a:pt x="656" y="4215"/>
                    <a:pt x="703" y="4227"/>
                    <a:pt x="751" y="4227"/>
                  </a:cubicBezTo>
                  <a:cubicBezTo>
                    <a:pt x="787" y="4227"/>
                    <a:pt x="834" y="4215"/>
                    <a:pt x="870" y="4191"/>
                  </a:cubicBezTo>
                  <a:lnTo>
                    <a:pt x="1048" y="4013"/>
                  </a:lnTo>
                  <a:lnTo>
                    <a:pt x="2025" y="4989"/>
                  </a:lnTo>
                  <a:cubicBezTo>
                    <a:pt x="2430" y="5394"/>
                    <a:pt x="2971" y="5607"/>
                    <a:pt x="3517" y="5607"/>
                  </a:cubicBezTo>
                  <a:cubicBezTo>
                    <a:pt x="3854" y="5607"/>
                    <a:pt x="4192" y="5526"/>
                    <a:pt x="4501" y="5358"/>
                  </a:cubicBezTo>
                  <a:lnTo>
                    <a:pt x="4644" y="5513"/>
                  </a:lnTo>
                  <a:cubicBezTo>
                    <a:pt x="4394" y="5989"/>
                    <a:pt x="4335" y="6537"/>
                    <a:pt x="4477" y="7061"/>
                  </a:cubicBezTo>
                  <a:cubicBezTo>
                    <a:pt x="4573" y="7406"/>
                    <a:pt x="4763" y="7727"/>
                    <a:pt x="5013" y="7977"/>
                  </a:cubicBezTo>
                  <a:lnTo>
                    <a:pt x="6001" y="8966"/>
                  </a:lnTo>
                  <a:lnTo>
                    <a:pt x="5823" y="9144"/>
                  </a:lnTo>
                  <a:cubicBezTo>
                    <a:pt x="5763" y="9204"/>
                    <a:pt x="5763" y="9311"/>
                    <a:pt x="5823" y="9370"/>
                  </a:cubicBezTo>
                  <a:lnTo>
                    <a:pt x="6394" y="9930"/>
                  </a:lnTo>
                  <a:cubicBezTo>
                    <a:pt x="6418" y="9966"/>
                    <a:pt x="6466" y="9978"/>
                    <a:pt x="6513" y="9978"/>
                  </a:cubicBezTo>
                  <a:cubicBezTo>
                    <a:pt x="6549" y="9978"/>
                    <a:pt x="6585" y="9966"/>
                    <a:pt x="6633" y="9930"/>
                  </a:cubicBezTo>
                  <a:lnTo>
                    <a:pt x="9978" y="6584"/>
                  </a:lnTo>
                  <a:cubicBezTo>
                    <a:pt x="10014" y="6525"/>
                    <a:pt x="10014" y="6418"/>
                    <a:pt x="9966" y="6358"/>
                  </a:cubicBezTo>
                  <a:lnTo>
                    <a:pt x="9395" y="5798"/>
                  </a:lnTo>
                  <a:cubicBezTo>
                    <a:pt x="9365" y="5769"/>
                    <a:pt x="9323" y="5754"/>
                    <a:pt x="9282" y="5754"/>
                  </a:cubicBezTo>
                  <a:cubicBezTo>
                    <a:pt x="9240" y="5754"/>
                    <a:pt x="9198" y="5769"/>
                    <a:pt x="9169" y="5798"/>
                  </a:cubicBezTo>
                  <a:lnTo>
                    <a:pt x="8990" y="5977"/>
                  </a:lnTo>
                  <a:lnTo>
                    <a:pt x="8014" y="4989"/>
                  </a:lnTo>
                  <a:cubicBezTo>
                    <a:pt x="7609" y="4585"/>
                    <a:pt x="7069" y="4375"/>
                    <a:pt x="6524" y="4375"/>
                  </a:cubicBezTo>
                  <a:cubicBezTo>
                    <a:pt x="6186" y="4375"/>
                    <a:pt x="5847" y="4456"/>
                    <a:pt x="5537" y="4620"/>
                  </a:cubicBezTo>
                  <a:lnTo>
                    <a:pt x="5394" y="4465"/>
                  </a:lnTo>
                  <a:cubicBezTo>
                    <a:pt x="5823" y="3655"/>
                    <a:pt x="5668" y="2655"/>
                    <a:pt x="5013" y="2000"/>
                  </a:cubicBezTo>
                  <a:lnTo>
                    <a:pt x="4037" y="1012"/>
                  </a:lnTo>
                  <a:lnTo>
                    <a:pt x="4216" y="834"/>
                  </a:lnTo>
                  <a:cubicBezTo>
                    <a:pt x="4275" y="774"/>
                    <a:pt x="4275" y="679"/>
                    <a:pt x="4216" y="619"/>
                  </a:cubicBezTo>
                  <a:lnTo>
                    <a:pt x="3644" y="48"/>
                  </a:lnTo>
                  <a:cubicBezTo>
                    <a:pt x="3620" y="24"/>
                    <a:pt x="3573" y="0"/>
                    <a:pt x="3525"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8"/>
            <p:cNvSpPr/>
            <p:nvPr/>
          </p:nvSpPr>
          <p:spPr>
            <a:xfrm>
              <a:off x="2275327" y="1662448"/>
              <a:ext cx="100066" cy="39434"/>
            </a:xfrm>
            <a:custGeom>
              <a:avLst/>
              <a:gdLst/>
              <a:ahLst/>
              <a:cxnLst/>
              <a:rect l="l" t="t" r="r" b="b"/>
              <a:pathLst>
                <a:path w="3144" h="1239" extrusionOk="0">
                  <a:moveTo>
                    <a:pt x="2632" y="310"/>
                  </a:moveTo>
                  <a:lnTo>
                    <a:pt x="2560" y="417"/>
                  </a:lnTo>
                  <a:cubicBezTo>
                    <a:pt x="2298" y="739"/>
                    <a:pt x="1953" y="917"/>
                    <a:pt x="1596" y="929"/>
                  </a:cubicBezTo>
                  <a:cubicBezTo>
                    <a:pt x="1239" y="929"/>
                    <a:pt x="905" y="774"/>
                    <a:pt x="643" y="477"/>
                  </a:cubicBezTo>
                  <a:cubicBezTo>
                    <a:pt x="643" y="477"/>
                    <a:pt x="584" y="393"/>
                    <a:pt x="512" y="310"/>
                  </a:cubicBezTo>
                  <a:close/>
                  <a:moveTo>
                    <a:pt x="179" y="0"/>
                  </a:moveTo>
                  <a:cubicBezTo>
                    <a:pt x="119" y="0"/>
                    <a:pt x="60" y="24"/>
                    <a:pt x="36" y="84"/>
                  </a:cubicBezTo>
                  <a:cubicBezTo>
                    <a:pt x="0" y="143"/>
                    <a:pt x="12" y="203"/>
                    <a:pt x="48" y="251"/>
                  </a:cubicBezTo>
                  <a:cubicBezTo>
                    <a:pt x="155" y="370"/>
                    <a:pt x="369" y="667"/>
                    <a:pt x="393" y="667"/>
                  </a:cubicBezTo>
                  <a:cubicBezTo>
                    <a:pt x="703" y="1036"/>
                    <a:pt x="1119" y="1239"/>
                    <a:pt x="1560" y="1239"/>
                  </a:cubicBezTo>
                  <a:lnTo>
                    <a:pt x="1596" y="1239"/>
                  </a:lnTo>
                  <a:cubicBezTo>
                    <a:pt x="2060" y="1215"/>
                    <a:pt x="2489" y="1001"/>
                    <a:pt x="2810" y="596"/>
                  </a:cubicBezTo>
                  <a:lnTo>
                    <a:pt x="3096" y="239"/>
                  </a:lnTo>
                  <a:cubicBezTo>
                    <a:pt x="3132" y="203"/>
                    <a:pt x="3144" y="143"/>
                    <a:pt x="3108" y="84"/>
                  </a:cubicBezTo>
                  <a:cubicBezTo>
                    <a:pt x="3084" y="24"/>
                    <a:pt x="3024" y="0"/>
                    <a:pt x="2965"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8"/>
            <p:cNvSpPr/>
            <p:nvPr/>
          </p:nvSpPr>
          <p:spPr>
            <a:xfrm>
              <a:off x="2371192" y="1745422"/>
              <a:ext cx="101211" cy="60663"/>
            </a:xfrm>
            <a:custGeom>
              <a:avLst/>
              <a:gdLst/>
              <a:ahLst/>
              <a:cxnLst/>
              <a:rect l="l" t="t" r="r" b="b"/>
              <a:pathLst>
                <a:path w="3180" h="1906" extrusionOk="0">
                  <a:moveTo>
                    <a:pt x="155" y="1"/>
                  </a:moveTo>
                  <a:cubicBezTo>
                    <a:pt x="72" y="1"/>
                    <a:pt x="1" y="72"/>
                    <a:pt x="1" y="156"/>
                  </a:cubicBezTo>
                  <a:cubicBezTo>
                    <a:pt x="1" y="513"/>
                    <a:pt x="239" y="787"/>
                    <a:pt x="274" y="834"/>
                  </a:cubicBezTo>
                  <a:lnTo>
                    <a:pt x="1298" y="1858"/>
                  </a:lnTo>
                  <a:cubicBezTo>
                    <a:pt x="1334" y="1882"/>
                    <a:pt x="1382" y="1906"/>
                    <a:pt x="1429" y="1906"/>
                  </a:cubicBezTo>
                  <a:cubicBezTo>
                    <a:pt x="1465" y="1906"/>
                    <a:pt x="1501" y="1882"/>
                    <a:pt x="1548" y="1858"/>
                  </a:cubicBezTo>
                  <a:lnTo>
                    <a:pt x="3120" y="275"/>
                  </a:lnTo>
                  <a:cubicBezTo>
                    <a:pt x="3168" y="215"/>
                    <a:pt x="3180" y="156"/>
                    <a:pt x="3156" y="96"/>
                  </a:cubicBezTo>
                  <a:cubicBezTo>
                    <a:pt x="3120" y="37"/>
                    <a:pt x="3060" y="1"/>
                    <a:pt x="3001" y="1"/>
                  </a:cubicBezTo>
                  <a:lnTo>
                    <a:pt x="1584" y="1"/>
                  </a:lnTo>
                  <a:cubicBezTo>
                    <a:pt x="1501" y="1"/>
                    <a:pt x="1429" y="72"/>
                    <a:pt x="1429" y="156"/>
                  </a:cubicBezTo>
                  <a:cubicBezTo>
                    <a:pt x="1429" y="251"/>
                    <a:pt x="1501" y="322"/>
                    <a:pt x="1584" y="322"/>
                  </a:cubicBezTo>
                  <a:lnTo>
                    <a:pt x="2620" y="322"/>
                  </a:lnTo>
                  <a:lnTo>
                    <a:pt x="1429" y="1513"/>
                  </a:lnTo>
                  <a:lnTo>
                    <a:pt x="513" y="608"/>
                  </a:lnTo>
                  <a:cubicBezTo>
                    <a:pt x="501" y="596"/>
                    <a:pt x="393" y="489"/>
                    <a:pt x="358" y="322"/>
                  </a:cubicBezTo>
                  <a:lnTo>
                    <a:pt x="965" y="322"/>
                  </a:lnTo>
                  <a:cubicBezTo>
                    <a:pt x="1048" y="322"/>
                    <a:pt x="1132" y="251"/>
                    <a:pt x="1132" y="156"/>
                  </a:cubicBezTo>
                  <a:cubicBezTo>
                    <a:pt x="1132" y="72"/>
                    <a:pt x="1048" y="1"/>
                    <a:pt x="965"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58"/>
          <p:cNvGrpSpPr/>
          <p:nvPr/>
        </p:nvGrpSpPr>
        <p:grpSpPr>
          <a:xfrm>
            <a:off x="5496531" y="3305311"/>
            <a:ext cx="389201" cy="397497"/>
            <a:chOff x="5377363" y="1516169"/>
            <a:chExt cx="257357" cy="356627"/>
          </a:xfrm>
        </p:grpSpPr>
        <p:sp>
          <p:nvSpPr>
            <p:cNvPr id="517" name="Google Shape;517;p58"/>
            <p:cNvSpPr/>
            <p:nvPr/>
          </p:nvSpPr>
          <p:spPr>
            <a:xfrm>
              <a:off x="5377363" y="1516169"/>
              <a:ext cx="257357" cy="356627"/>
            </a:xfrm>
            <a:custGeom>
              <a:avLst/>
              <a:gdLst/>
              <a:ahLst/>
              <a:cxnLst/>
              <a:rect l="l" t="t" r="r" b="b"/>
              <a:pathLst>
                <a:path w="8086" h="11205" extrusionOk="0">
                  <a:moveTo>
                    <a:pt x="4073" y="334"/>
                  </a:moveTo>
                  <a:cubicBezTo>
                    <a:pt x="4263" y="334"/>
                    <a:pt x="4430" y="441"/>
                    <a:pt x="4525" y="608"/>
                  </a:cubicBezTo>
                  <a:cubicBezTo>
                    <a:pt x="4561" y="656"/>
                    <a:pt x="4620" y="679"/>
                    <a:pt x="4680" y="679"/>
                  </a:cubicBezTo>
                  <a:lnTo>
                    <a:pt x="5299" y="679"/>
                  </a:lnTo>
                  <a:cubicBezTo>
                    <a:pt x="5406" y="679"/>
                    <a:pt x="5490" y="775"/>
                    <a:pt x="5490" y="870"/>
                  </a:cubicBezTo>
                  <a:lnTo>
                    <a:pt x="5490" y="1406"/>
                  </a:lnTo>
                  <a:lnTo>
                    <a:pt x="2668" y="1406"/>
                  </a:lnTo>
                  <a:lnTo>
                    <a:pt x="2668" y="870"/>
                  </a:lnTo>
                  <a:lnTo>
                    <a:pt x="2644" y="870"/>
                  </a:lnTo>
                  <a:cubicBezTo>
                    <a:pt x="2644" y="775"/>
                    <a:pt x="2727" y="679"/>
                    <a:pt x="2835" y="679"/>
                  </a:cubicBezTo>
                  <a:lnTo>
                    <a:pt x="3454" y="679"/>
                  </a:lnTo>
                  <a:cubicBezTo>
                    <a:pt x="3513" y="679"/>
                    <a:pt x="3573" y="656"/>
                    <a:pt x="3608" y="608"/>
                  </a:cubicBezTo>
                  <a:cubicBezTo>
                    <a:pt x="3716" y="441"/>
                    <a:pt x="3870" y="334"/>
                    <a:pt x="4073" y="334"/>
                  </a:cubicBezTo>
                  <a:close/>
                  <a:moveTo>
                    <a:pt x="7395" y="1037"/>
                  </a:moveTo>
                  <a:cubicBezTo>
                    <a:pt x="7597" y="1037"/>
                    <a:pt x="7764" y="1203"/>
                    <a:pt x="7764" y="1394"/>
                  </a:cubicBezTo>
                  <a:lnTo>
                    <a:pt x="7764" y="10514"/>
                  </a:lnTo>
                  <a:cubicBezTo>
                    <a:pt x="7764" y="10716"/>
                    <a:pt x="7597" y="10871"/>
                    <a:pt x="7395" y="10871"/>
                  </a:cubicBezTo>
                  <a:lnTo>
                    <a:pt x="727" y="10871"/>
                  </a:lnTo>
                  <a:cubicBezTo>
                    <a:pt x="537" y="10871"/>
                    <a:pt x="370" y="10704"/>
                    <a:pt x="370" y="10514"/>
                  </a:cubicBezTo>
                  <a:lnTo>
                    <a:pt x="370" y="1394"/>
                  </a:lnTo>
                  <a:cubicBezTo>
                    <a:pt x="370" y="1203"/>
                    <a:pt x="537" y="1037"/>
                    <a:pt x="727" y="1037"/>
                  </a:cubicBezTo>
                  <a:lnTo>
                    <a:pt x="2323" y="1037"/>
                  </a:lnTo>
                  <a:lnTo>
                    <a:pt x="2323" y="1572"/>
                  </a:lnTo>
                  <a:cubicBezTo>
                    <a:pt x="2323" y="1668"/>
                    <a:pt x="2406" y="1739"/>
                    <a:pt x="2489" y="1739"/>
                  </a:cubicBezTo>
                  <a:lnTo>
                    <a:pt x="5644" y="1739"/>
                  </a:lnTo>
                  <a:cubicBezTo>
                    <a:pt x="5728" y="1739"/>
                    <a:pt x="5811" y="1668"/>
                    <a:pt x="5811" y="1572"/>
                  </a:cubicBezTo>
                  <a:lnTo>
                    <a:pt x="5811" y="1037"/>
                  </a:lnTo>
                  <a:close/>
                  <a:moveTo>
                    <a:pt x="4037" y="1"/>
                  </a:moveTo>
                  <a:cubicBezTo>
                    <a:pt x="3751" y="1"/>
                    <a:pt x="3501" y="132"/>
                    <a:pt x="3335" y="358"/>
                  </a:cubicBezTo>
                  <a:lnTo>
                    <a:pt x="2799" y="358"/>
                  </a:lnTo>
                  <a:cubicBezTo>
                    <a:pt x="2585" y="358"/>
                    <a:pt x="2382" y="501"/>
                    <a:pt x="2311" y="715"/>
                  </a:cubicBezTo>
                  <a:lnTo>
                    <a:pt x="691" y="715"/>
                  </a:lnTo>
                  <a:cubicBezTo>
                    <a:pt x="299" y="715"/>
                    <a:pt x="1" y="1025"/>
                    <a:pt x="1" y="1394"/>
                  </a:cubicBezTo>
                  <a:lnTo>
                    <a:pt x="1" y="10514"/>
                  </a:lnTo>
                  <a:cubicBezTo>
                    <a:pt x="1" y="10907"/>
                    <a:pt x="322" y="11204"/>
                    <a:pt x="691" y="11204"/>
                  </a:cubicBezTo>
                  <a:lnTo>
                    <a:pt x="7359" y="11204"/>
                  </a:lnTo>
                  <a:cubicBezTo>
                    <a:pt x="7740" y="11204"/>
                    <a:pt x="8038" y="10895"/>
                    <a:pt x="8038" y="10514"/>
                  </a:cubicBezTo>
                  <a:lnTo>
                    <a:pt x="8038" y="1394"/>
                  </a:lnTo>
                  <a:cubicBezTo>
                    <a:pt x="8085" y="1025"/>
                    <a:pt x="7776" y="715"/>
                    <a:pt x="7383" y="715"/>
                  </a:cubicBezTo>
                  <a:lnTo>
                    <a:pt x="5763" y="715"/>
                  </a:lnTo>
                  <a:cubicBezTo>
                    <a:pt x="5692" y="501"/>
                    <a:pt x="5490" y="358"/>
                    <a:pt x="5275" y="358"/>
                  </a:cubicBezTo>
                  <a:lnTo>
                    <a:pt x="4740" y="358"/>
                  </a:lnTo>
                  <a:cubicBezTo>
                    <a:pt x="4573" y="132"/>
                    <a:pt x="4323" y="1"/>
                    <a:pt x="4037"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8"/>
            <p:cNvSpPr/>
            <p:nvPr/>
          </p:nvSpPr>
          <p:spPr>
            <a:xfrm>
              <a:off x="5501681" y="1538925"/>
              <a:ext cx="10248" cy="10248"/>
            </a:xfrm>
            <a:custGeom>
              <a:avLst/>
              <a:gdLst/>
              <a:ahLst/>
              <a:cxnLst/>
              <a:rect l="l" t="t" r="r" b="b"/>
              <a:pathLst>
                <a:path w="322" h="322" extrusionOk="0">
                  <a:moveTo>
                    <a:pt x="167" y="0"/>
                  </a:moveTo>
                  <a:cubicBezTo>
                    <a:pt x="72" y="0"/>
                    <a:pt x="0" y="71"/>
                    <a:pt x="0" y="155"/>
                  </a:cubicBezTo>
                  <a:cubicBezTo>
                    <a:pt x="0" y="250"/>
                    <a:pt x="72" y="322"/>
                    <a:pt x="167" y="322"/>
                  </a:cubicBezTo>
                  <a:cubicBezTo>
                    <a:pt x="250" y="322"/>
                    <a:pt x="322" y="250"/>
                    <a:pt x="322" y="155"/>
                  </a:cubicBezTo>
                  <a:cubicBezTo>
                    <a:pt x="322" y="71"/>
                    <a:pt x="250" y="0"/>
                    <a:pt x="167"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8"/>
            <p:cNvSpPr/>
            <p:nvPr/>
          </p:nvSpPr>
          <p:spPr>
            <a:xfrm>
              <a:off x="5401233" y="1560886"/>
              <a:ext cx="211112" cy="278554"/>
            </a:xfrm>
            <a:custGeom>
              <a:avLst/>
              <a:gdLst/>
              <a:ahLst/>
              <a:cxnLst/>
              <a:rect l="l" t="t" r="r" b="b"/>
              <a:pathLst>
                <a:path w="6633" h="8752" extrusionOk="0">
                  <a:moveTo>
                    <a:pt x="156" y="1"/>
                  </a:moveTo>
                  <a:cubicBezTo>
                    <a:pt x="72" y="1"/>
                    <a:pt x="1" y="84"/>
                    <a:pt x="1" y="167"/>
                  </a:cubicBezTo>
                  <a:lnTo>
                    <a:pt x="1" y="8597"/>
                  </a:lnTo>
                  <a:cubicBezTo>
                    <a:pt x="1" y="8680"/>
                    <a:pt x="72" y="8752"/>
                    <a:pt x="156" y="8752"/>
                  </a:cubicBezTo>
                  <a:lnTo>
                    <a:pt x="6466" y="8752"/>
                  </a:lnTo>
                  <a:cubicBezTo>
                    <a:pt x="6561" y="8752"/>
                    <a:pt x="6633" y="8680"/>
                    <a:pt x="6633" y="8597"/>
                  </a:cubicBezTo>
                  <a:lnTo>
                    <a:pt x="6633" y="167"/>
                  </a:lnTo>
                  <a:cubicBezTo>
                    <a:pt x="6633" y="84"/>
                    <a:pt x="6561" y="1"/>
                    <a:pt x="6478" y="1"/>
                  </a:cubicBezTo>
                  <a:lnTo>
                    <a:pt x="5597" y="1"/>
                  </a:lnTo>
                  <a:cubicBezTo>
                    <a:pt x="5502" y="1"/>
                    <a:pt x="5430" y="84"/>
                    <a:pt x="5430" y="167"/>
                  </a:cubicBezTo>
                  <a:cubicBezTo>
                    <a:pt x="5430" y="263"/>
                    <a:pt x="5502" y="334"/>
                    <a:pt x="5597" y="334"/>
                  </a:cubicBezTo>
                  <a:lnTo>
                    <a:pt x="6311" y="334"/>
                  </a:lnTo>
                  <a:lnTo>
                    <a:pt x="6311" y="8430"/>
                  </a:lnTo>
                  <a:lnTo>
                    <a:pt x="322" y="8430"/>
                  </a:lnTo>
                  <a:lnTo>
                    <a:pt x="322" y="334"/>
                  </a:lnTo>
                  <a:lnTo>
                    <a:pt x="1037" y="334"/>
                  </a:lnTo>
                  <a:cubicBezTo>
                    <a:pt x="1132" y="334"/>
                    <a:pt x="1203" y="263"/>
                    <a:pt x="1203" y="167"/>
                  </a:cubicBezTo>
                  <a:cubicBezTo>
                    <a:pt x="1203" y="84"/>
                    <a:pt x="1132" y="1"/>
                    <a:pt x="1037"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8"/>
            <p:cNvSpPr/>
            <p:nvPr/>
          </p:nvSpPr>
          <p:spPr>
            <a:xfrm>
              <a:off x="5434207" y="1672664"/>
              <a:ext cx="33387" cy="33387"/>
            </a:xfrm>
            <a:custGeom>
              <a:avLst/>
              <a:gdLst/>
              <a:ahLst/>
              <a:cxnLst/>
              <a:rect l="l" t="t" r="r" b="b"/>
              <a:pathLst>
                <a:path w="1049" h="1049" extrusionOk="0">
                  <a:moveTo>
                    <a:pt x="525" y="311"/>
                  </a:moveTo>
                  <a:cubicBezTo>
                    <a:pt x="632" y="311"/>
                    <a:pt x="715" y="406"/>
                    <a:pt x="715" y="513"/>
                  </a:cubicBezTo>
                  <a:cubicBezTo>
                    <a:pt x="703" y="608"/>
                    <a:pt x="632" y="703"/>
                    <a:pt x="525" y="703"/>
                  </a:cubicBezTo>
                  <a:cubicBezTo>
                    <a:pt x="418" y="703"/>
                    <a:pt x="334" y="608"/>
                    <a:pt x="334" y="513"/>
                  </a:cubicBezTo>
                  <a:cubicBezTo>
                    <a:pt x="334" y="406"/>
                    <a:pt x="418" y="311"/>
                    <a:pt x="525" y="311"/>
                  </a:cubicBezTo>
                  <a:close/>
                  <a:moveTo>
                    <a:pt x="525" y="1"/>
                  </a:moveTo>
                  <a:cubicBezTo>
                    <a:pt x="239" y="1"/>
                    <a:pt x="1" y="239"/>
                    <a:pt x="1" y="525"/>
                  </a:cubicBezTo>
                  <a:cubicBezTo>
                    <a:pt x="1" y="811"/>
                    <a:pt x="239" y="1049"/>
                    <a:pt x="525" y="1049"/>
                  </a:cubicBezTo>
                  <a:cubicBezTo>
                    <a:pt x="810" y="1049"/>
                    <a:pt x="1049" y="811"/>
                    <a:pt x="1049" y="525"/>
                  </a:cubicBezTo>
                  <a:cubicBezTo>
                    <a:pt x="1049" y="239"/>
                    <a:pt x="810" y="1"/>
                    <a:pt x="525"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8"/>
            <p:cNvSpPr/>
            <p:nvPr/>
          </p:nvSpPr>
          <p:spPr>
            <a:xfrm>
              <a:off x="5434207" y="1723079"/>
              <a:ext cx="33387" cy="33005"/>
            </a:xfrm>
            <a:custGeom>
              <a:avLst/>
              <a:gdLst/>
              <a:ahLst/>
              <a:cxnLst/>
              <a:rect l="l" t="t" r="r" b="b"/>
              <a:pathLst>
                <a:path w="1049" h="1037" extrusionOk="0">
                  <a:moveTo>
                    <a:pt x="525" y="310"/>
                  </a:moveTo>
                  <a:cubicBezTo>
                    <a:pt x="632" y="310"/>
                    <a:pt x="715" y="405"/>
                    <a:pt x="715" y="501"/>
                  </a:cubicBezTo>
                  <a:cubicBezTo>
                    <a:pt x="703" y="608"/>
                    <a:pt x="632" y="703"/>
                    <a:pt x="525" y="703"/>
                  </a:cubicBezTo>
                  <a:cubicBezTo>
                    <a:pt x="418" y="703"/>
                    <a:pt x="334" y="608"/>
                    <a:pt x="334" y="501"/>
                  </a:cubicBezTo>
                  <a:cubicBezTo>
                    <a:pt x="334" y="405"/>
                    <a:pt x="418" y="310"/>
                    <a:pt x="525" y="310"/>
                  </a:cubicBezTo>
                  <a:close/>
                  <a:moveTo>
                    <a:pt x="525" y="0"/>
                  </a:moveTo>
                  <a:cubicBezTo>
                    <a:pt x="239" y="0"/>
                    <a:pt x="1" y="239"/>
                    <a:pt x="1" y="512"/>
                  </a:cubicBezTo>
                  <a:cubicBezTo>
                    <a:pt x="1" y="798"/>
                    <a:pt x="239" y="1036"/>
                    <a:pt x="525" y="1036"/>
                  </a:cubicBezTo>
                  <a:cubicBezTo>
                    <a:pt x="810" y="1036"/>
                    <a:pt x="1049" y="798"/>
                    <a:pt x="1049" y="512"/>
                  </a:cubicBezTo>
                  <a:cubicBezTo>
                    <a:pt x="1049" y="239"/>
                    <a:pt x="810" y="0"/>
                    <a:pt x="525"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8"/>
            <p:cNvSpPr/>
            <p:nvPr/>
          </p:nvSpPr>
          <p:spPr>
            <a:xfrm>
              <a:off x="5434207" y="1773112"/>
              <a:ext cx="33387" cy="33355"/>
            </a:xfrm>
            <a:custGeom>
              <a:avLst/>
              <a:gdLst/>
              <a:ahLst/>
              <a:cxnLst/>
              <a:rect l="l" t="t" r="r" b="b"/>
              <a:pathLst>
                <a:path w="1049" h="1048" extrusionOk="0">
                  <a:moveTo>
                    <a:pt x="525" y="310"/>
                  </a:moveTo>
                  <a:cubicBezTo>
                    <a:pt x="632" y="310"/>
                    <a:pt x="715" y="405"/>
                    <a:pt x="715" y="512"/>
                  </a:cubicBezTo>
                  <a:cubicBezTo>
                    <a:pt x="703" y="619"/>
                    <a:pt x="632" y="703"/>
                    <a:pt x="525" y="703"/>
                  </a:cubicBezTo>
                  <a:cubicBezTo>
                    <a:pt x="418" y="703"/>
                    <a:pt x="334" y="607"/>
                    <a:pt x="334" y="512"/>
                  </a:cubicBezTo>
                  <a:cubicBezTo>
                    <a:pt x="334" y="405"/>
                    <a:pt x="418" y="310"/>
                    <a:pt x="525" y="310"/>
                  </a:cubicBezTo>
                  <a:close/>
                  <a:moveTo>
                    <a:pt x="525" y="0"/>
                  </a:moveTo>
                  <a:cubicBezTo>
                    <a:pt x="239" y="0"/>
                    <a:pt x="1" y="238"/>
                    <a:pt x="1" y="524"/>
                  </a:cubicBezTo>
                  <a:cubicBezTo>
                    <a:pt x="1" y="810"/>
                    <a:pt x="239" y="1048"/>
                    <a:pt x="525" y="1048"/>
                  </a:cubicBezTo>
                  <a:cubicBezTo>
                    <a:pt x="810" y="1048"/>
                    <a:pt x="1049" y="810"/>
                    <a:pt x="1049" y="524"/>
                  </a:cubicBezTo>
                  <a:cubicBezTo>
                    <a:pt x="1025" y="226"/>
                    <a:pt x="810" y="0"/>
                    <a:pt x="525"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8"/>
            <p:cNvSpPr/>
            <p:nvPr/>
          </p:nvSpPr>
          <p:spPr>
            <a:xfrm>
              <a:off x="5478924" y="1672664"/>
              <a:ext cx="60663" cy="10662"/>
            </a:xfrm>
            <a:custGeom>
              <a:avLst/>
              <a:gdLst/>
              <a:ahLst/>
              <a:cxnLst/>
              <a:rect l="l" t="t" r="r" b="b"/>
              <a:pathLst>
                <a:path w="1906" h="335" extrusionOk="0">
                  <a:moveTo>
                    <a:pt x="167" y="1"/>
                  </a:moveTo>
                  <a:cubicBezTo>
                    <a:pt x="72" y="1"/>
                    <a:pt x="1" y="84"/>
                    <a:pt x="1" y="168"/>
                  </a:cubicBezTo>
                  <a:cubicBezTo>
                    <a:pt x="1" y="263"/>
                    <a:pt x="72" y="334"/>
                    <a:pt x="167" y="334"/>
                  </a:cubicBezTo>
                  <a:lnTo>
                    <a:pt x="1739" y="334"/>
                  </a:lnTo>
                  <a:cubicBezTo>
                    <a:pt x="1822" y="334"/>
                    <a:pt x="1906" y="263"/>
                    <a:pt x="1906" y="168"/>
                  </a:cubicBezTo>
                  <a:cubicBezTo>
                    <a:pt x="1906" y="84"/>
                    <a:pt x="1846" y="1"/>
                    <a:pt x="1739"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8"/>
            <p:cNvSpPr/>
            <p:nvPr/>
          </p:nvSpPr>
          <p:spPr>
            <a:xfrm>
              <a:off x="5478924" y="1695039"/>
              <a:ext cx="99716" cy="10630"/>
            </a:xfrm>
            <a:custGeom>
              <a:avLst/>
              <a:gdLst/>
              <a:ahLst/>
              <a:cxnLst/>
              <a:rect l="l" t="t" r="r" b="b"/>
              <a:pathLst>
                <a:path w="3133" h="334" extrusionOk="0">
                  <a:moveTo>
                    <a:pt x="156" y="0"/>
                  </a:moveTo>
                  <a:cubicBezTo>
                    <a:pt x="72" y="0"/>
                    <a:pt x="1" y="72"/>
                    <a:pt x="1" y="167"/>
                  </a:cubicBezTo>
                  <a:cubicBezTo>
                    <a:pt x="1" y="250"/>
                    <a:pt x="72" y="334"/>
                    <a:pt x="156" y="334"/>
                  </a:cubicBezTo>
                  <a:lnTo>
                    <a:pt x="2977" y="334"/>
                  </a:lnTo>
                  <a:cubicBezTo>
                    <a:pt x="3061" y="334"/>
                    <a:pt x="3132" y="250"/>
                    <a:pt x="3132" y="167"/>
                  </a:cubicBezTo>
                  <a:cubicBezTo>
                    <a:pt x="3132" y="72"/>
                    <a:pt x="3061" y="0"/>
                    <a:pt x="2977"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8"/>
            <p:cNvSpPr/>
            <p:nvPr/>
          </p:nvSpPr>
          <p:spPr>
            <a:xfrm>
              <a:off x="5478924" y="1723079"/>
              <a:ext cx="60663" cy="10248"/>
            </a:xfrm>
            <a:custGeom>
              <a:avLst/>
              <a:gdLst/>
              <a:ahLst/>
              <a:cxnLst/>
              <a:rect l="l" t="t" r="r" b="b"/>
              <a:pathLst>
                <a:path w="1906" h="322" extrusionOk="0">
                  <a:moveTo>
                    <a:pt x="167" y="0"/>
                  </a:moveTo>
                  <a:cubicBezTo>
                    <a:pt x="72" y="0"/>
                    <a:pt x="1" y="72"/>
                    <a:pt x="1" y="167"/>
                  </a:cubicBezTo>
                  <a:cubicBezTo>
                    <a:pt x="1" y="251"/>
                    <a:pt x="72" y="322"/>
                    <a:pt x="167" y="322"/>
                  </a:cubicBezTo>
                  <a:lnTo>
                    <a:pt x="1739" y="322"/>
                  </a:lnTo>
                  <a:cubicBezTo>
                    <a:pt x="1822" y="322"/>
                    <a:pt x="1906" y="251"/>
                    <a:pt x="1906" y="167"/>
                  </a:cubicBezTo>
                  <a:cubicBezTo>
                    <a:pt x="1906" y="72"/>
                    <a:pt x="1846" y="0"/>
                    <a:pt x="1739"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8"/>
            <p:cNvSpPr/>
            <p:nvPr/>
          </p:nvSpPr>
          <p:spPr>
            <a:xfrm>
              <a:off x="5478924" y="1745422"/>
              <a:ext cx="99716" cy="10280"/>
            </a:xfrm>
            <a:custGeom>
              <a:avLst/>
              <a:gdLst/>
              <a:ahLst/>
              <a:cxnLst/>
              <a:rect l="l" t="t" r="r" b="b"/>
              <a:pathLst>
                <a:path w="3133" h="323" extrusionOk="0">
                  <a:moveTo>
                    <a:pt x="156" y="1"/>
                  </a:moveTo>
                  <a:cubicBezTo>
                    <a:pt x="72" y="1"/>
                    <a:pt x="1" y="72"/>
                    <a:pt x="1" y="156"/>
                  </a:cubicBezTo>
                  <a:cubicBezTo>
                    <a:pt x="1" y="251"/>
                    <a:pt x="72" y="322"/>
                    <a:pt x="156" y="322"/>
                  </a:cubicBezTo>
                  <a:lnTo>
                    <a:pt x="2977" y="322"/>
                  </a:lnTo>
                  <a:cubicBezTo>
                    <a:pt x="3061" y="322"/>
                    <a:pt x="3132" y="251"/>
                    <a:pt x="3132" y="156"/>
                  </a:cubicBezTo>
                  <a:cubicBezTo>
                    <a:pt x="3132" y="72"/>
                    <a:pt x="3061" y="1"/>
                    <a:pt x="2977"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8"/>
            <p:cNvSpPr/>
            <p:nvPr/>
          </p:nvSpPr>
          <p:spPr>
            <a:xfrm>
              <a:off x="5478924" y="1773112"/>
              <a:ext cx="60663" cy="10630"/>
            </a:xfrm>
            <a:custGeom>
              <a:avLst/>
              <a:gdLst/>
              <a:ahLst/>
              <a:cxnLst/>
              <a:rect l="l" t="t" r="r" b="b"/>
              <a:pathLst>
                <a:path w="1906" h="334" extrusionOk="0">
                  <a:moveTo>
                    <a:pt x="167" y="0"/>
                  </a:moveTo>
                  <a:cubicBezTo>
                    <a:pt x="72" y="0"/>
                    <a:pt x="1" y="83"/>
                    <a:pt x="1" y="167"/>
                  </a:cubicBezTo>
                  <a:cubicBezTo>
                    <a:pt x="1" y="262"/>
                    <a:pt x="72" y="333"/>
                    <a:pt x="167" y="333"/>
                  </a:cubicBezTo>
                  <a:lnTo>
                    <a:pt x="1739" y="333"/>
                  </a:lnTo>
                  <a:cubicBezTo>
                    <a:pt x="1822" y="333"/>
                    <a:pt x="1906" y="262"/>
                    <a:pt x="1906" y="167"/>
                  </a:cubicBezTo>
                  <a:cubicBezTo>
                    <a:pt x="1906" y="83"/>
                    <a:pt x="1846" y="0"/>
                    <a:pt x="1739"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8"/>
            <p:cNvSpPr/>
            <p:nvPr/>
          </p:nvSpPr>
          <p:spPr>
            <a:xfrm>
              <a:off x="5478924" y="1795455"/>
              <a:ext cx="99716" cy="10630"/>
            </a:xfrm>
            <a:custGeom>
              <a:avLst/>
              <a:gdLst/>
              <a:ahLst/>
              <a:cxnLst/>
              <a:rect l="l" t="t" r="r" b="b"/>
              <a:pathLst>
                <a:path w="3133" h="334"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8"/>
            <p:cNvSpPr/>
            <p:nvPr/>
          </p:nvSpPr>
          <p:spPr>
            <a:xfrm>
              <a:off x="5478924" y="1588926"/>
              <a:ext cx="99716" cy="10662"/>
            </a:xfrm>
            <a:custGeom>
              <a:avLst/>
              <a:gdLst/>
              <a:ahLst/>
              <a:cxnLst/>
              <a:rect l="l" t="t" r="r" b="b"/>
              <a:pathLst>
                <a:path w="3133" h="335"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8"/>
            <p:cNvSpPr/>
            <p:nvPr/>
          </p:nvSpPr>
          <p:spPr>
            <a:xfrm>
              <a:off x="5434207" y="1639341"/>
              <a:ext cx="144783" cy="10248"/>
            </a:xfrm>
            <a:custGeom>
              <a:avLst/>
              <a:gdLst/>
              <a:ahLst/>
              <a:cxnLst/>
              <a:rect l="l" t="t" r="r" b="b"/>
              <a:pathLst>
                <a:path w="4549" h="322" extrusionOk="0">
                  <a:moveTo>
                    <a:pt x="167" y="0"/>
                  </a:moveTo>
                  <a:cubicBezTo>
                    <a:pt x="84" y="0"/>
                    <a:pt x="1" y="72"/>
                    <a:pt x="1" y="155"/>
                  </a:cubicBezTo>
                  <a:cubicBezTo>
                    <a:pt x="1" y="250"/>
                    <a:pt x="84" y="322"/>
                    <a:pt x="167" y="322"/>
                  </a:cubicBezTo>
                  <a:lnTo>
                    <a:pt x="4382" y="322"/>
                  </a:lnTo>
                  <a:cubicBezTo>
                    <a:pt x="4466" y="322"/>
                    <a:pt x="4537" y="250"/>
                    <a:pt x="4537" y="155"/>
                  </a:cubicBezTo>
                  <a:cubicBezTo>
                    <a:pt x="4549" y="72"/>
                    <a:pt x="4466" y="0"/>
                    <a:pt x="4382"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8"/>
            <p:cNvSpPr/>
            <p:nvPr/>
          </p:nvSpPr>
          <p:spPr>
            <a:xfrm>
              <a:off x="5479306" y="1611301"/>
              <a:ext cx="26926" cy="10248"/>
            </a:xfrm>
            <a:custGeom>
              <a:avLst/>
              <a:gdLst/>
              <a:ahLst/>
              <a:cxnLst/>
              <a:rect l="l" t="t" r="r" b="b"/>
              <a:pathLst>
                <a:path w="846" h="322" extrusionOk="0">
                  <a:moveTo>
                    <a:pt x="167" y="0"/>
                  </a:moveTo>
                  <a:cubicBezTo>
                    <a:pt x="72" y="0"/>
                    <a:pt x="1" y="72"/>
                    <a:pt x="1" y="167"/>
                  </a:cubicBezTo>
                  <a:cubicBezTo>
                    <a:pt x="1" y="250"/>
                    <a:pt x="72" y="322"/>
                    <a:pt x="167" y="322"/>
                  </a:cubicBezTo>
                  <a:lnTo>
                    <a:pt x="691" y="322"/>
                  </a:lnTo>
                  <a:cubicBezTo>
                    <a:pt x="775" y="322"/>
                    <a:pt x="846" y="250"/>
                    <a:pt x="846" y="167"/>
                  </a:cubicBezTo>
                  <a:cubicBezTo>
                    <a:pt x="846" y="72"/>
                    <a:pt x="775" y="0"/>
                    <a:pt x="691"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8"/>
            <p:cNvSpPr/>
            <p:nvPr/>
          </p:nvSpPr>
          <p:spPr>
            <a:xfrm>
              <a:off x="5518327" y="1611301"/>
              <a:ext cx="26958" cy="10248"/>
            </a:xfrm>
            <a:custGeom>
              <a:avLst/>
              <a:gdLst/>
              <a:ahLst/>
              <a:cxnLst/>
              <a:rect l="l" t="t" r="r" b="b"/>
              <a:pathLst>
                <a:path w="847" h="322" extrusionOk="0">
                  <a:moveTo>
                    <a:pt x="156" y="0"/>
                  </a:moveTo>
                  <a:cubicBezTo>
                    <a:pt x="72" y="0"/>
                    <a:pt x="1" y="72"/>
                    <a:pt x="1" y="167"/>
                  </a:cubicBezTo>
                  <a:cubicBezTo>
                    <a:pt x="1" y="250"/>
                    <a:pt x="72" y="322"/>
                    <a:pt x="156" y="322"/>
                  </a:cubicBezTo>
                  <a:lnTo>
                    <a:pt x="680" y="322"/>
                  </a:lnTo>
                  <a:cubicBezTo>
                    <a:pt x="763" y="322"/>
                    <a:pt x="846" y="250"/>
                    <a:pt x="846" y="167"/>
                  </a:cubicBezTo>
                  <a:cubicBezTo>
                    <a:pt x="846" y="72"/>
                    <a:pt x="763" y="0"/>
                    <a:pt x="680"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8"/>
            <p:cNvSpPr/>
            <p:nvPr/>
          </p:nvSpPr>
          <p:spPr>
            <a:xfrm>
              <a:off x="5434207" y="1588926"/>
              <a:ext cx="32623" cy="32623"/>
            </a:xfrm>
            <a:custGeom>
              <a:avLst/>
              <a:gdLst/>
              <a:ahLst/>
              <a:cxnLst/>
              <a:rect l="l" t="t" r="r" b="b"/>
              <a:pathLst>
                <a:path w="1025" h="1025" extrusionOk="0">
                  <a:moveTo>
                    <a:pt x="703" y="334"/>
                  </a:moveTo>
                  <a:lnTo>
                    <a:pt x="703" y="703"/>
                  </a:lnTo>
                  <a:lnTo>
                    <a:pt x="334" y="703"/>
                  </a:lnTo>
                  <a:lnTo>
                    <a:pt x="334" y="334"/>
                  </a:lnTo>
                  <a:close/>
                  <a:moveTo>
                    <a:pt x="167" y="1"/>
                  </a:moveTo>
                  <a:cubicBezTo>
                    <a:pt x="84" y="1"/>
                    <a:pt x="1" y="72"/>
                    <a:pt x="1" y="167"/>
                  </a:cubicBezTo>
                  <a:lnTo>
                    <a:pt x="1" y="870"/>
                  </a:lnTo>
                  <a:cubicBezTo>
                    <a:pt x="1" y="953"/>
                    <a:pt x="84" y="1025"/>
                    <a:pt x="167" y="1025"/>
                  </a:cubicBezTo>
                  <a:lnTo>
                    <a:pt x="870" y="1025"/>
                  </a:lnTo>
                  <a:cubicBezTo>
                    <a:pt x="953" y="1025"/>
                    <a:pt x="1025" y="953"/>
                    <a:pt x="1025" y="870"/>
                  </a:cubicBezTo>
                  <a:lnTo>
                    <a:pt x="1025" y="167"/>
                  </a:lnTo>
                  <a:cubicBezTo>
                    <a:pt x="1025" y="72"/>
                    <a:pt x="953" y="1"/>
                    <a:pt x="870"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58"/>
          <p:cNvGrpSpPr/>
          <p:nvPr/>
        </p:nvGrpSpPr>
        <p:grpSpPr>
          <a:xfrm>
            <a:off x="7524034" y="3305310"/>
            <a:ext cx="389183" cy="397512"/>
            <a:chOff x="7976174" y="2925108"/>
            <a:chExt cx="334666" cy="334634"/>
          </a:xfrm>
        </p:grpSpPr>
        <p:sp>
          <p:nvSpPr>
            <p:cNvPr id="535" name="Google Shape;535;p58"/>
            <p:cNvSpPr/>
            <p:nvPr/>
          </p:nvSpPr>
          <p:spPr>
            <a:xfrm>
              <a:off x="8003100" y="3064545"/>
              <a:ext cx="10630" cy="14068"/>
            </a:xfrm>
            <a:custGeom>
              <a:avLst/>
              <a:gdLst/>
              <a:ahLst/>
              <a:cxnLst/>
              <a:rect l="l" t="t" r="r" b="b"/>
              <a:pathLst>
                <a:path w="334" h="442" extrusionOk="0">
                  <a:moveTo>
                    <a:pt x="167" y="1"/>
                  </a:moveTo>
                  <a:cubicBezTo>
                    <a:pt x="72" y="1"/>
                    <a:pt x="0" y="72"/>
                    <a:pt x="0" y="167"/>
                  </a:cubicBezTo>
                  <a:lnTo>
                    <a:pt x="0" y="286"/>
                  </a:lnTo>
                  <a:cubicBezTo>
                    <a:pt x="0" y="370"/>
                    <a:pt x="72" y="441"/>
                    <a:pt x="167" y="441"/>
                  </a:cubicBezTo>
                  <a:cubicBezTo>
                    <a:pt x="250" y="441"/>
                    <a:pt x="322" y="370"/>
                    <a:pt x="322" y="286"/>
                  </a:cubicBezTo>
                  <a:lnTo>
                    <a:pt x="322" y="167"/>
                  </a:lnTo>
                  <a:cubicBezTo>
                    <a:pt x="334" y="72"/>
                    <a:pt x="250" y="1"/>
                    <a:pt x="167"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8"/>
            <p:cNvSpPr/>
            <p:nvPr/>
          </p:nvSpPr>
          <p:spPr>
            <a:xfrm>
              <a:off x="8003100" y="3046371"/>
              <a:ext cx="10630" cy="14418"/>
            </a:xfrm>
            <a:custGeom>
              <a:avLst/>
              <a:gdLst/>
              <a:ahLst/>
              <a:cxnLst/>
              <a:rect l="l" t="t" r="r" b="b"/>
              <a:pathLst>
                <a:path w="334" h="453" extrusionOk="0">
                  <a:moveTo>
                    <a:pt x="167" y="0"/>
                  </a:moveTo>
                  <a:cubicBezTo>
                    <a:pt x="72" y="0"/>
                    <a:pt x="0" y="71"/>
                    <a:pt x="0" y="167"/>
                  </a:cubicBezTo>
                  <a:lnTo>
                    <a:pt x="0" y="286"/>
                  </a:lnTo>
                  <a:cubicBezTo>
                    <a:pt x="0" y="369"/>
                    <a:pt x="72" y="452"/>
                    <a:pt x="167" y="452"/>
                  </a:cubicBezTo>
                  <a:cubicBezTo>
                    <a:pt x="250" y="452"/>
                    <a:pt x="322" y="369"/>
                    <a:pt x="322" y="286"/>
                  </a:cubicBezTo>
                  <a:lnTo>
                    <a:pt x="322" y="167"/>
                  </a:lnTo>
                  <a:cubicBezTo>
                    <a:pt x="334" y="71"/>
                    <a:pt x="250" y="0"/>
                    <a:pt x="167"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8"/>
            <p:cNvSpPr/>
            <p:nvPr/>
          </p:nvSpPr>
          <p:spPr>
            <a:xfrm>
              <a:off x="8272519" y="3105093"/>
              <a:ext cx="10630" cy="14418"/>
            </a:xfrm>
            <a:custGeom>
              <a:avLst/>
              <a:gdLst/>
              <a:ahLst/>
              <a:cxnLst/>
              <a:rect l="l" t="t" r="r" b="b"/>
              <a:pathLst>
                <a:path w="334" h="453" extrusionOk="0">
                  <a:moveTo>
                    <a:pt x="167" y="0"/>
                  </a:moveTo>
                  <a:cubicBezTo>
                    <a:pt x="84" y="0"/>
                    <a:pt x="1" y="72"/>
                    <a:pt x="1" y="167"/>
                  </a:cubicBezTo>
                  <a:lnTo>
                    <a:pt x="1" y="286"/>
                  </a:lnTo>
                  <a:cubicBezTo>
                    <a:pt x="1" y="370"/>
                    <a:pt x="84" y="453"/>
                    <a:pt x="167" y="453"/>
                  </a:cubicBezTo>
                  <a:cubicBezTo>
                    <a:pt x="263" y="453"/>
                    <a:pt x="334" y="370"/>
                    <a:pt x="334" y="286"/>
                  </a:cubicBezTo>
                  <a:lnTo>
                    <a:pt x="334" y="167"/>
                  </a:lnTo>
                  <a:cubicBezTo>
                    <a:pt x="334" y="72"/>
                    <a:pt x="263" y="0"/>
                    <a:pt x="167"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8"/>
            <p:cNvSpPr/>
            <p:nvPr/>
          </p:nvSpPr>
          <p:spPr>
            <a:xfrm>
              <a:off x="8272519" y="3123266"/>
              <a:ext cx="10630" cy="14068"/>
            </a:xfrm>
            <a:custGeom>
              <a:avLst/>
              <a:gdLst/>
              <a:ahLst/>
              <a:cxnLst/>
              <a:rect l="l" t="t" r="r" b="b"/>
              <a:pathLst>
                <a:path w="334" h="442" extrusionOk="0">
                  <a:moveTo>
                    <a:pt x="167" y="1"/>
                  </a:moveTo>
                  <a:cubicBezTo>
                    <a:pt x="84" y="1"/>
                    <a:pt x="1" y="72"/>
                    <a:pt x="1" y="168"/>
                  </a:cubicBezTo>
                  <a:lnTo>
                    <a:pt x="1" y="287"/>
                  </a:lnTo>
                  <a:cubicBezTo>
                    <a:pt x="1" y="370"/>
                    <a:pt x="84" y="442"/>
                    <a:pt x="167" y="442"/>
                  </a:cubicBezTo>
                  <a:cubicBezTo>
                    <a:pt x="263" y="442"/>
                    <a:pt x="334" y="370"/>
                    <a:pt x="334" y="287"/>
                  </a:cubicBezTo>
                  <a:lnTo>
                    <a:pt x="334" y="168"/>
                  </a:lnTo>
                  <a:cubicBezTo>
                    <a:pt x="334" y="72"/>
                    <a:pt x="263" y="1"/>
                    <a:pt x="167"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8"/>
            <p:cNvSpPr/>
            <p:nvPr/>
          </p:nvSpPr>
          <p:spPr>
            <a:xfrm>
              <a:off x="7976174" y="2925108"/>
              <a:ext cx="334666" cy="334634"/>
            </a:xfrm>
            <a:custGeom>
              <a:avLst/>
              <a:gdLst/>
              <a:ahLst/>
              <a:cxnLst/>
              <a:rect l="l" t="t" r="r" b="b"/>
              <a:pathLst>
                <a:path w="10515" h="10514" extrusionOk="0">
                  <a:moveTo>
                    <a:pt x="5109" y="655"/>
                  </a:moveTo>
                  <a:lnTo>
                    <a:pt x="5109" y="2762"/>
                  </a:lnTo>
                  <a:lnTo>
                    <a:pt x="4704" y="2762"/>
                  </a:lnTo>
                  <a:lnTo>
                    <a:pt x="4704" y="655"/>
                  </a:lnTo>
                  <a:close/>
                  <a:moveTo>
                    <a:pt x="7549" y="655"/>
                  </a:moveTo>
                  <a:lnTo>
                    <a:pt x="7549" y="738"/>
                  </a:lnTo>
                  <a:lnTo>
                    <a:pt x="7549" y="750"/>
                  </a:lnTo>
                  <a:lnTo>
                    <a:pt x="7549" y="1584"/>
                  </a:lnTo>
                  <a:lnTo>
                    <a:pt x="7549" y="1774"/>
                  </a:lnTo>
                  <a:cubicBezTo>
                    <a:pt x="7442" y="1667"/>
                    <a:pt x="7311" y="1572"/>
                    <a:pt x="7157" y="1536"/>
                  </a:cubicBezTo>
                  <a:cubicBezTo>
                    <a:pt x="7122" y="1527"/>
                    <a:pt x="7085" y="1523"/>
                    <a:pt x="7048" y="1523"/>
                  </a:cubicBezTo>
                  <a:cubicBezTo>
                    <a:pt x="6935" y="1523"/>
                    <a:pt x="6818" y="1565"/>
                    <a:pt x="6728" y="1655"/>
                  </a:cubicBezTo>
                  <a:cubicBezTo>
                    <a:pt x="6716" y="1667"/>
                    <a:pt x="6371" y="1965"/>
                    <a:pt x="6811" y="2584"/>
                  </a:cubicBezTo>
                  <a:cubicBezTo>
                    <a:pt x="6859" y="2643"/>
                    <a:pt x="6907" y="2691"/>
                    <a:pt x="6918" y="2762"/>
                  </a:cubicBezTo>
                  <a:lnTo>
                    <a:pt x="5430" y="2762"/>
                  </a:lnTo>
                  <a:lnTo>
                    <a:pt x="5430" y="655"/>
                  </a:lnTo>
                  <a:close/>
                  <a:moveTo>
                    <a:pt x="2359" y="523"/>
                  </a:moveTo>
                  <a:cubicBezTo>
                    <a:pt x="2823" y="523"/>
                    <a:pt x="3485" y="630"/>
                    <a:pt x="3620" y="833"/>
                  </a:cubicBezTo>
                  <a:cubicBezTo>
                    <a:pt x="3644" y="881"/>
                    <a:pt x="3704" y="917"/>
                    <a:pt x="3763" y="917"/>
                  </a:cubicBezTo>
                  <a:lnTo>
                    <a:pt x="4359" y="917"/>
                  </a:lnTo>
                  <a:lnTo>
                    <a:pt x="4359" y="2500"/>
                  </a:lnTo>
                  <a:lnTo>
                    <a:pt x="3954" y="2500"/>
                  </a:lnTo>
                  <a:cubicBezTo>
                    <a:pt x="3894" y="2500"/>
                    <a:pt x="3847" y="2536"/>
                    <a:pt x="3823" y="2560"/>
                  </a:cubicBezTo>
                  <a:cubicBezTo>
                    <a:pt x="3466" y="3024"/>
                    <a:pt x="3275" y="3072"/>
                    <a:pt x="3037" y="3119"/>
                  </a:cubicBezTo>
                  <a:cubicBezTo>
                    <a:pt x="2858" y="3143"/>
                    <a:pt x="2644" y="3191"/>
                    <a:pt x="2358" y="3381"/>
                  </a:cubicBezTo>
                  <a:cubicBezTo>
                    <a:pt x="2174" y="3515"/>
                    <a:pt x="2037" y="3549"/>
                    <a:pt x="1955" y="3549"/>
                  </a:cubicBezTo>
                  <a:cubicBezTo>
                    <a:pt x="1921" y="3549"/>
                    <a:pt x="1896" y="3543"/>
                    <a:pt x="1882" y="3536"/>
                  </a:cubicBezTo>
                  <a:cubicBezTo>
                    <a:pt x="1846" y="3477"/>
                    <a:pt x="1846" y="3417"/>
                    <a:pt x="1846" y="3381"/>
                  </a:cubicBezTo>
                  <a:cubicBezTo>
                    <a:pt x="1882" y="3203"/>
                    <a:pt x="2168" y="3000"/>
                    <a:pt x="2346" y="2905"/>
                  </a:cubicBezTo>
                  <a:cubicBezTo>
                    <a:pt x="2442" y="2858"/>
                    <a:pt x="2466" y="2762"/>
                    <a:pt x="2430" y="2679"/>
                  </a:cubicBezTo>
                  <a:cubicBezTo>
                    <a:pt x="2394" y="2619"/>
                    <a:pt x="2335" y="2596"/>
                    <a:pt x="2263" y="2596"/>
                  </a:cubicBezTo>
                  <a:lnTo>
                    <a:pt x="715" y="2596"/>
                  </a:lnTo>
                  <a:cubicBezTo>
                    <a:pt x="644" y="2596"/>
                    <a:pt x="584" y="2536"/>
                    <a:pt x="584" y="2465"/>
                  </a:cubicBezTo>
                  <a:lnTo>
                    <a:pt x="584" y="2441"/>
                  </a:lnTo>
                  <a:cubicBezTo>
                    <a:pt x="584" y="2369"/>
                    <a:pt x="644" y="2310"/>
                    <a:pt x="715" y="2310"/>
                  </a:cubicBezTo>
                  <a:lnTo>
                    <a:pt x="2132" y="2310"/>
                  </a:lnTo>
                  <a:cubicBezTo>
                    <a:pt x="2215" y="2310"/>
                    <a:pt x="2287" y="2238"/>
                    <a:pt x="2287" y="2143"/>
                  </a:cubicBezTo>
                  <a:cubicBezTo>
                    <a:pt x="2287" y="2060"/>
                    <a:pt x="2215" y="1988"/>
                    <a:pt x="2132" y="1988"/>
                  </a:cubicBezTo>
                  <a:lnTo>
                    <a:pt x="715" y="1988"/>
                  </a:lnTo>
                  <a:lnTo>
                    <a:pt x="441" y="2012"/>
                  </a:lnTo>
                  <a:cubicBezTo>
                    <a:pt x="370" y="2012"/>
                    <a:pt x="310" y="1953"/>
                    <a:pt x="310" y="1881"/>
                  </a:cubicBezTo>
                  <a:lnTo>
                    <a:pt x="310" y="1869"/>
                  </a:lnTo>
                  <a:cubicBezTo>
                    <a:pt x="310" y="1786"/>
                    <a:pt x="370" y="1726"/>
                    <a:pt x="441" y="1726"/>
                  </a:cubicBezTo>
                  <a:lnTo>
                    <a:pt x="2156" y="1726"/>
                  </a:lnTo>
                  <a:cubicBezTo>
                    <a:pt x="2251" y="1726"/>
                    <a:pt x="2323" y="1655"/>
                    <a:pt x="2323" y="1572"/>
                  </a:cubicBezTo>
                  <a:cubicBezTo>
                    <a:pt x="2323" y="1476"/>
                    <a:pt x="2251" y="1405"/>
                    <a:pt x="2156" y="1405"/>
                  </a:cubicBezTo>
                  <a:lnTo>
                    <a:pt x="691" y="1405"/>
                  </a:lnTo>
                  <a:cubicBezTo>
                    <a:pt x="632" y="1393"/>
                    <a:pt x="596" y="1345"/>
                    <a:pt x="596" y="1286"/>
                  </a:cubicBezTo>
                  <a:lnTo>
                    <a:pt x="596" y="1274"/>
                  </a:lnTo>
                  <a:cubicBezTo>
                    <a:pt x="596" y="1191"/>
                    <a:pt x="656" y="1131"/>
                    <a:pt x="727" y="1131"/>
                  </a:cubicBezTo>
                  <a:lnTo>
                    <a:pt x="2156" y="1131"/>
                  </a:lnTo>
                  <a:cubicBezTo>
                    <a:pt x="2239" y="1131"/>
                    <a:pt x="2323" y="1060"/>
                    <a:pt x="2323" y="976"/>
                  </a:cubicBezTo>
                  <a:cubicBezTo>
                    <a:pt x="2323" y="881"/>
                    <a:pt x="2239" y="810"/>
                    <a:pt x="2156" y="810"/>
                  </a:cubicBezTo>
                  <a:lnTo>
                    <a:pt x="1442" y="810"/>
                  </a:lnTo>
                  <a:cubicBezTo>
                    <a:pt x="1370" y="810"/>
                    <a:pt x="1311" y="750"/>
                    <a:pt x="1311" y="679"/>
                  </a:cubicBezTo>
                  <a:lnTo>
                    <a:pt x="1311" y="655"/>
                  </a:lnTo>
                  <a:cubicBezTo>
                    <a:pt x="1311" y="583"/>
                    <a:pt x="1370" y="524"/>
                    <a:pt x="1442" y="524"/>
                  </a:cubicBezTo>
                  <a:lnTo>
                    <a:pt x="2287" y="524"/>
                  </a:lnTo>
                  <a:cubicBezTo>
                    <a:pt x="2310" y="523"/>
                    <a:pt x="2334" y="523"/>
                    <a:pt x="2359" y="523"/>
                  </a:cubicBezTo>
                  <a:close/>
                  <a:moveTo>
                    <a:pt x="8633" y="310"/>
                  </a:moveTo>
                  <a:cubicBezTo>
                    <a:pt x="8704" y="310"/>
                    <a:pt x="8764" y="369"/>
                    <a:pt x="8764" y="452"/>
                  </a:cubicBezTo>
                  <a:lnTo>
                    <a:pt x="8764" y="691"/>
                  </a:lnTo>
                  <a:lnTo>
                    <a:pt x="8764" y="726"/>
                  </a:lnTo>
                  <a:lnTo>
                    <a:pt x="8764" y="1107"/>
                  </a:lnTo>
                  <a:lnTo>
                    <a:pt x="8764" y="1131"/>
                  </a:lnTo>
                  <a:lnTo>
                    <a:pt x="8764" y="2155"/>
                  </a:lnTo>
                  <a:cubicBezTo>
                    <a:pt x="8764" y="2250"/>
                    <a:pt x="8835" y="2322"/>
                    <a:pt x="8931" y="2322"/>
                  </a:cubicBezTo>
                  <a:cubicBezTo>
                    <a:pt x="9014" y="2322"/>
                    <a:pt x="9085" y="2250"/>
                    <a:pt x="9085" y="2155"/>
                  </a:cubicBezTo>
                  <a:lnTo>
                    <a:pt x="9085" y="1012"/>
                  </a:lnTo>
                  <a:lnTo>
                    <a:pt x="9085" y="988"/>
                  </a:lnTo>
                  <a:lnTo>
                    <a:pt x="9085" y="953"/>
                  </a:lnTo>
                  <a:lnTo>
                    <a:pt x="9085" y="702"/>
                  </a:lnTo>
                  <a:cubicBezTo>
                    <a:pt x="9109" y="643"/>
                    <a:pt x="9145" y="595"/>
                    <a:pt x="9204" y="595"/>
                  </a:cubicBezTo>
                  <a:lnTo>
                    <a:pt x="9228" y="595"/>
                  </a:lnTo>
                  <a:cubicBezTo>
                    <a:pt x="9300" y="595"/>
                    <a:pt x="9359" y="655"/>
                    <a:pt x="9359" y="726"/>
                  </a:cubicBezTo>
                  <a:lnTo>
                    <a:pt x="9359" y="1322"/>
                  </a:lnTo>
                  <a:lnTo>
                    <a:pt x="9359" y="1441"/>
                  </a:lnTo>
                  <a:lnTo>
                    <a:pt x="9359" y="2155"/>
                  </a:lnTo>
                  <a:cubicBezTo>
                    <a:pt x="9359" y="2250"/>
                    <a:pt x="9431" y="2322"/>
                    <a:pt x="9526" y="2322"/>
                  </a:cubicBezTo>
                  <a:cubicBezTo>
                    <a:pt x="9609" y="2322"/>
                    <a:pt x="9681" y="2250"/>
                    <a:pt x="9681" y="2155"/>
                  </a:cubicBezTo>
                  <a:lnTo>
                    <a:pt x="9681" y="1441"/>
                  </a:lnTo>
                  <a:cubicBezTo>
                    <a:pt x="9681" y="1369"/>
                    <a:pt x="9740" y="1310"/>
                    <a:pt x="9824" y="1310"/>
                  </a:cubicBezTo>
                  <a:lnTo>
                    <a:pt x="9835" y="1310"/>
                  </a:lnTo>
                  <a:cubicBezTo>
                    <a:pt x="9907" y="1310"/>
                    <a:pt x="9966" y="1369"/>
                    <a:pt x="9966" y="1441"/>
                  </a:cubicBezTo>
                  <a:lnTo>
                    <a:pt x="9966" y="2298"/>
                  </a:lnTo>
                  <a:cubicBezTo>
                    <a:pt x="9978" y="2750"/>
                    <a:pt x="9883" y="3489"/>
                    <a:pt x="9657" y="3620"/>
                  </a:cubicBezTo>
                  <a:cubicBezTo>
                    <a:pt x="9609" y="3643"/>
                    <a:pt x="9585" y="3703"/>
                    <a:pt x="9585" y="3762"/>
                  </a:cubicBezTo>
                  <a:lnTo>
                    <a:pt x="9585" y="4358"/>
                  </a:lnTo>
                  <a:lnTo>
                    <a:pt x="7990" y="4358"/>
                  </a:lnTo>
                  <a:lnTo>
                    <a:pt x="7990" y="3965"/>
                  </a:lnTo>
                  <a:cubicBezTo>
                    <a:pt x="7990" y="3905"/>
                    <a:pt x="7954" y="3858"/>
                    <a:pt x="7930" y="3822"/>
                  </a:cubicBezTo>
                  <a:cubicBezTo>
                    <a:pt x="7466" y="3465"/>
                    <a:pt x="7419" y="3274"/>
                    <a:pt x="7383" y="3036"/>
                  </a:cubicBezTo>
                  <a:cubicBezTo>
                    <a:pt x="7347" y="2858"/>
                    <a:pt x="7299" y="2655"/>
                    <a:pt x="7109" y="2369"/>
                  </a:cubicBezTo>
                  <a:cubicBezTo>
                    <a:pt x="6918" y="2096"/>
                    <a:pt x="6930" y="1941"/>
                    <a:pt x="6966" y="1893"/>
                  </a:cubicBezTo>
                  <a:cubicBezTo>
                    <a:pt x="7026" y="1845"/>
                    <a:pt x="7085" y="1845"/>
                    <a:pt x="7109" y="1845"/>
                  </a:cubicBezTo>
                  <a:cubicBezTo>
                    <a:pt x="7288" y="1893"/>
                    <a:pt x="7502" y="2179"/>
                    <a:pt x="7585" y="2357"/>
                  </a:cubicBezTo>
                  <a:cubicBezTo>
                    <a:pt x="7603" y="2418"/>
                    <a:pt x="7658" y="2460"/>
                    <a:pt x="7718" y="2460"/>
                  </a:cubicBezTo>
                  <a:cubicBezTo>
                    <a:pt x="7741" y="2460"/>
                    <a:pt x="7765" y="2454"/>
                    <a:pt x="7788" y="2441"/>
                  </a:cubicBezTo>
                  <a:cubicBezTo>
                    <a:pt x="7847" y="2417"/>
                    <a:pt x="7871" y="2357"/>
                    <a:pt x="7871" y="2286"/>
                  </a:cubicBezTo>
                  <a:lnTo>
                    <a:pt x="7871" y="2262"/>
                  </a:lnTo>
                  <a:lnTo>
                    <a:pt x="7871" y="1584"/>
                  </a:lnTo>
                  <a:lnTo>
                    <a:pt x="7871" y="750"/>
                  </a:lnTo>
                  <a:lnTo>
                    <a:pt x="7871" y="726"/>
                  </a:lnTo>
                  <a:cubicBezTo>
                    <a:pt x="7871" y="655"/>
                    <a:pt x="7930" y="595"/>
                    <a:pt x="8002" y="595"/>
                  </a:cubicBezTo>
                  <a:lnTo>
                    <a:pt x="8014" y="595"/>
                  </a:lnTo>
                  <a:cubicBezTo>
                    <a:pt x="8097" y="595"/>
                    <a:pt x="8157" y="655"/>
                    <a:pt x="8157" y="726"/>
                  </a:cubicBezTo>
                  <a:lnTo>
                    <a:pt x="8157" y="2143"/>
                  </a:lnTo>
                  <a:cubicBezTo>
                    <a:pt x="8157" y="2238"/>
                    <a:pt x="8228" y="2310"/>
                    <a:pt x="8311" y="2310"/>
                  </a:cubicBezTo>
                  <a:cubicBezTo>
                    <a:pt x="8407" y="2310"/>
                    <a:pt x="8478" y="2238"/>
                    <a:pt x="8478" y="2143"/>
                  </a:cubicBezTo>
                  <a:lnTo>
                    <a:pt x="8478" y="726"/>
                  </a:lnTo>
                  <a:lnTo>
                    <a:pt x="8478" y="452"/>
                  </a:lnTo>
                  <a:cubicBezTo>
                    <a:pt x="8478" y="369"/>
                    <a:pt x="8538" y="310"/>
                    <a:pt x="8609" y="310"/>
                  </a:cubicBezTo>
                  <a:close/>
                  <a:moveTo>
                    <a:pt x="1763" y="2941"/>
                  </a:moveTo>
                  <a:cubicBezTo>
                    <a:pt x="1668" y="3036"/>
                    <a:pt x="1561" y="3179"/>
                    <a:pt x="1537" y="3322"/>
                  </a:cubicBezTo>
                  <a:cubicBezTo>
                    <a:pt x="1501" y="3477"/>
                    <a:pt x="1537" y="3631"/>
                    <a:pt x="1656" y="3750"/>
                  </a:cubicBezTo>
                  <a:cubicBezTo>
                    <a:pt x="1668" y="3774"/>
                    <a:pt x="1763" y="3881"/>
                    <a:pt x="1989" y="3881"/>
                  </a:cubicBezTo>
                  <a:cubicBezTo>
                    <a:pt x="2144" y="3881"/>
                    <a:pt x="2335" y="3834"/>
                    <a:pt x="2573" y="3667"/>
                  </a:cubicBezTo>
                  <a:cubicBezTo>
                    <a:pt x="2632" y="3620"/>
                    <a:pt x="2692" y="3572"/>
                    <a:pt x="2751" y="3560"/>
                  </a:cubicBezTo>
                  <a:lnTo>
                    <a:pt x="2751" y="5048"/>
                  </a:lnTo>
                  <a:lnTo>
                    <a:pt x="656" y="5048"/>
                  </a:lnTo>
                  <a:lnTo>
                    <a:pt x="656" y="2941"/>
                  </a:lnTo>
                  <a:close/>
                  <a:moveTo>
                    <a:pt x="9824" y="4703"/>
                  </a:moveTo>
                  <a:lnTo>
                    <a:pt x="9824" y="5108"/>
                  </a:lnTo>
                  <a:lnTo>
                    <a:pt x="7728" y="5108"/>
                  </a:lnTo>
                  <a:lnTo>
                    <a:pt x="7728" y="4703"/>
                  </a:lnTo>
                  <a:close/>
                  <a:moveTo>
                    <a:pt x="2751" y="5370"/>
                  </a:moveTo>
                  <a:lnTo>
                    <a:pt x="2751" y="5775"/>
                  </a:lnTo>
                  <a:lnTo>
                    <a:pt x="656" y="5775"/>
                  </a:lnTo>
                  <a:lnTo>
                    <a:pt x="656" y="5370"/>
                  </a:lnTo>
                  <a:close/>
                  <a:moveTo>
                    <a:pt x="4359" y="2858"/>
                  </a:moveTo>
                  <a:lnTo>
                    <a:pt x="4359" y="2917"/>
                  </a:lnTo>
                  <a:cubicBezTo>
                    <a:pt x="4359" y="3012"/>
                    <a:pt x="4430" y="3084"/>
                    <a:pt x="4525" y="3084"/>
                  </a:cubicBezTo>
                  <a:lnTo>
                    <a:pt x="7014" y="3084"/>
                  </a:lnTo>
                  <a:lnTo>
                    <a:pt x="7014" y="3096"/>
                  </a:lnTo>
                  <a:cubicBezTo>
                    <a:pt x="7049" y="3369"/>
                    <a:pt x="7109" y="3655"/>
                    <a:pt x="7621" y="4048"/>
                  </a:cubicBezTo>
                  <a:lnTo>
                    <a:pt x="7621" y="4370"/>
                  </a:lnTo>
                  <a:lnTo>
                    <a:pt x="7561" y="4370"/>
                  </a:lnTo>
                  <a:cubicBezTo>
                    <a:pt x="7466" y="4370"/>
                    <a:pt x="7395" y="4441"/>
                    <a:pt x="7395" y="4524"/>
                  </a:cubicBezTo>
                  <a:lnTo>
                    <a:pt x="7395" y="7013"/>
                  </a:lnTo>
                  <a:lnTo>
                    <a:pt x="7383" y="7013"/>
                  </a:lnTo>
                  <a:cubicBezTo>
                    <a:pt x="7109" y="7060"/>
                    <a:pt x="6823" y="7120"/>
                    <a:pt x="6430" y="7620"/>
                  </a:cubicBezTo>
                  <a:lnTo>
                    <a:pt x="6121" y="7620"/>
                  </a:lnTo>
                  <a:lnTo>
                    <a:pt x="6121" y="7560"/>
                  </a:lnTo>
                  <a:cubicBezTo>
                    <a:pt x="6121" y="7477"/>
                    <a:pt x="6037" y="7406"/>
                    <a:pt x="5954" y="7406"/>
                  </a:cubicBezTo>
                  <a:lnTo>
                    <a:pt x="3466" y="7406"/>
                  </a:lnTo>
                  <a:lnTo>
                    <a:pt x="3466" y="7382"/>
                  </a:lnTo>
                  <a:cubicBezTo>
                    <a:pt x="3418" y="7120"/>
                    <a:pt x="3358" y="6834"/>
                    <a:pt x="2858" y="6429"/>
                  </a:cubicBezTo>
                  <a:lnTo>
                    <a:pt x="2858" y="6120"/>
                  </a:lnTo>
                  <a:lnTo>
                    <a:pt x="2918" y="6120"/>
                  </a:lnTo>
                  <a:cubicBezTo>
                    <a:pt x="3001" y="6120"/>
                    <a:pt x="3085" y="6048"/>
                    <a:pt x="3085" y="5953"/>
                  </a:cubicBezTo>
                  <a:lnTo>
                    <a:pt x="3085" y="3477"/>
                  </a:lnTo>
                  <a:lnTo>
                    <a:pt x="3097" y="3477"/>
                  </a:lnTo>
                  <a:cubicBezTo>
                    <a:pt x="3358" y="3429"/>
                    <a:pt x="3644" y="3369"/>
                    <a:pt x="4049" y="2858"/>
                  </a:cubicBezTo>
                  <a:close/>
                  <a:moveTo>
                    <a:pt x="5787" y="7727"/>
                  </a:moveTo>
                  <a:lnTo>
                    <a:pt x="5787" y="9823"/>
                  </a:lnTo>
                  <a:lnTo>
                    <a:pt x="5383" y="9823"/>
                  </a:lnTo>
                  <a:lnTo>
                    <a:pt x="5383" y="7727"/>
                  </a:lnTo>
                  <a:close/>
                  <a:moveTo>
                    <a:pt x="8490" y="6933"/>
                  </a:moveTo>
                  <a:cubicBezTo>
                    <a:pt x="8530" y="6933"/>
                    <a:pt x="8558" y="6942"/>
                    <a:pt x="8573" y="6953"/>
                  </a:cubicBezTo>
                  <a:cubicBezTo>
                    <a:pt x="8621" y="7013"/>
                    <a:pt x="8621" y="7072"/>
                    <a:pt x="8621" y="7108"/>
                  </a:cubicBezTo>
                  <a:cubicBezTo>
                    <a:pt x="8573" y="7287"/>
                    <a:pt x="8288" y="7489"/>
                    <a:pt x="8109" y="7584"/>
                  </a:cubicBezTo>
                  <a:cubicBezTo>
                    <a:pt x="8026" y="7620"/>
                    <a:pt x="7990" y="7727"/>
                    <a:pt x="8038" y="7799"/>
                  </a:cubicBezTo>
                  <a:cubicBezTo>
                    <a:pt x="8061" y="7858"/>
                    <a:pt x="8121" y="7894"/>
                    <a:pt x="8204" y="7894"/>
                  </a:cubicBezTo>
                  <a:lnTo>
                    <a:pt x="9740" y="7894"/>
                  </a:lnTo>
                  <a:cubicBezTo>
                    <a:pt x="9824" y="7894"/>
                    <a:pt x="9883" y="7953"/>
                    <a:pt x="9883" y="8025"/>
                  </a:cubicBezTo>
                  <a:lnTo>
                    <a:pt x="9883" y="8037"/>
                  </a:lnTo>
                  <a:cubicBezTo>
                    <a:pt x="9883" y="8120"/>
                    <a:pt x="9824" y="8180"/>
                    <a:pt x="9740" y="8180"/>
                  </a:cubicBezTo>
                  <a:lnTo>
                    <a:pt x="8335" y="8180"/>
                  </a:lnTo>
                  <a:cubicBezTo>
                    <a:pt x="8240" y="8180"/>
                    <a:pt x="8169" y="8251"/>
                    <a:pt x="8169" y="8334"/>
                  </a:cubicBezTo>
                  <a:cubicBezTo>
                    <a:pt x="8169" y="8430"/>
                    <a:pt x="8240" y="8501"/>
                    <a:pt x="8335" y="8501"/>
                  </a:cubicBezTo>
                  <a:lnTo>
                    <a:pt x="10026" y="8501"/>
                  </a:lnTo>
                  <a:cubicBezTo>
                    <a:pt x="10034" y="8500"/>
                    <a:pt x="10043" y="8499"/>
                    <a:pt x="10051" y="8499"/>
                  </a:cubicBezTo>
                  <a:cubicBezTo>
                    <a:pt x="10121" y="8499"/>
                    <a:pt x="10169" y="8545"/>
                    <a:pt x="10169" y="8620"/>
                  </a:cubicBezTo>
                  <a:cubicBezTo>
                    <a:pt x="10169" y="8692"/>
                    <a:pt x="10097" y="8751"/>
                    <a:pt x="10026" y="8751"/>
                  </a:cubicBezTo>
                  <a:lnTo>
                    <a:pt x="8311" y="8751"/>
                  </a:lnTo>
                  <a:cubicBezTo>
                    <a:pt x="8228" y="8751"/>
                    <a:pt x="8157" y="8834"/>
                    <a:pt x="8157" y="8918"/>
                  </a:cubicBezTo>
                  <a:cubicBezTo>
                    <a:pt x="8157" y="9013"/>
                    <a:pt x="8228" y="9084"/>
                    <a:pt x="8311" y="9084"/>
                  </a:cubicBezTo>
                  <a:lnTo>
                    <a:pt x="9776" y="9084"/>
                  </a:lnTo>
                  <a:cubicBezTo>
                    <a:pt x="9835" y="9096"/>
                    <a:pt x="9883" y="9144"/>
                    <a:pt x="9883" y="9204"/>
                  </a:cubicBezTo>
                  <a:lnTo>
                    <a:pt x="9883" y="9215"/>
                  </a:lnTo>
                  <a:cubicBezTo>
                    <a:pt x="9883" y="9287"/>
                    <a:pt x="9824" y="9346"/>
                    <a:pt x="9752" y="9346"/>
                  </a:cubicBezTo>
                  <a:lnTo>
                    <a:pt x="8323" y="9346"/>
                  </a:lnTo>
                  <a:cubicBezTo>
                    <a:pt x="8228" y="9346"/>
                    <a:pt x="8157" y="9430"/>
                    <a:pt x="8157" y="9513"/>
                  </a:cubicBezTo>
                  <a:cubicBezTo>
                    <a:pt x="8157" y="9608"/>
                    <a:pt x="8228" y="9680"/>
                    <a:pt x="8323" y="9680"/>
                  </a:cubicBezTo>
                  <a:lnTo>
                    <a:pt x="9038" y="9680"/>
                  </a:lnTo>
                  <a:cubicBezTo>
                    <a:pt x="9109" y="9680"/>
                    <a:pt x="9169" y="9739"/>
                    <a:pt x="9169" y="9811"/>
                  </a:cubicBezTo>
                  <a:lnTo>
                    <a:pt x="9169" y="9823"/>
                  </a:lnTo>
                  <a:cubicBezTo>
                    <a:pt x="9169" y="9906"/>
                    <a:pt x="9109" y="9966"/>
                    <a:pt x="9038" y="9966"/>
                  </a:cubicBezTo>
                  <a:lnTo>
                    <a:pt x="8181" y="9966"/>
                  </a:lnTo>
                  <a:cubicBezTo>
                    <a:pt x="8151" y="9967"/>
                    <a:pt x="8120" y="9967"/>
                    <a:pt x="8088" y="9967"/>
                  </a:cubicBezTo>
                  <a:cubicBezTo>
                    <a:pt x="7740" y="9967"/>
                    <a:pt x="7288" y="9907"/>
                    <a:pt x="7026" y="9787"/>
                  </a:cubicBezTo>
                  <a:lnTo>
                    <a:pt x="7014" y="9763"/>
                  </a:lnTo>
                  <a:cubicBezTo>
                    <a:pt x="6978" y="9727"/>
                    <a:pt x="6930" y="9704"/>
                    <a:pt x="6895" y="9704"/>
                  </a:cubicBezTo>
                  <a:cubicBezTo>
                    <a:pt x="6871" y="9692"/>
                    <a:pt x="6859" y="9680"/>
                    <a:pt x="6847" y="9644"/>
                  </a:cubicBezTo>
                  <a:cubicBezTo>
                    <a:pt x="6811" y="9608"/>
                    <a:pt x="6752" y="9573"/>
                    <a:pt x="6692" y="9573"/>
                  </a:cubicBezTo>
                  <a:lnTo>
                    <a:pt x="6097" y="9573"/>
                  </a:lnTo>
                  <a:lnTo>
                    <a:pt x="6097" y="7977"/>
                  </a:lnTo>
                  <a:lnTo>
                    <a:pt x="6502" y="7977"/>
                  </a:lnTo>
                  <a:cubicBezTo>
                    <a:pt x="6561" y="7977"/>
                    <a:pt x="6609" y="7953"/>
                    <a:pt x="6633" y="7918"/>
                  </a:cubicBezTo>
                  <a:cubicBezTo>
                    <a:pt x="6990" y="7453"/>
                    <a:pt x="7192" y="7418"/>
                    <a:pt x="7430" y="7370"/>
                  </a:cubicBezTo>
                  <a:cubicBezTo>
                    <a:pt x="7609" y="7334"/>
                    <a:pt x="7811" y="7299"/>
                    <a:pt x="8097" y="7108"/>
                  </a:cubicBezTo>
                  <a:cubicBezTo>
                    <a:pt x="8274" y="6972"/>
                    <a:pt x="8407" y="6933"/>
                    <a:pt x="8490" y="6933"/>
                  </a:cubicBezTo>
                  <a:close/>
                  <a:moveTo>
                    <a:pt x="2501" y="6132"/>
                  </a:moveTo>
                  <a:lnTo>
                    <a:pt x="2501" y="6537"/>
                  </a:lnTo>
                  <a:cubicBezTo>
                    <a:pt x="2501" y="6596"/>
                    <a:pt x="2525" y="6644"/>
                    <a:pt x="2561" y="6668"/>
                  </a:cubicBezTo>
                  <a:cubicBezTo>
                    <a:pt x="3025" y="7025"/>
                    <a:pt x="3061" y="7227"/>
                    <a:pt x="3108" y="7465"/>
                  </a:cubicBezTo>
                  <a:cubicBezTo>
                    <a:pt x="3120" y="7501"/>
                    <a:pt x="3120" y="7560"/>
                    <a:pt x="3144" y="7608"/>
                  </a:cubicBezTo>
                  <a:cubicBezTo>
                    <a:pt x="3168" y="7763"/>
                    <a:pt x="3228" y="7918"/>
                    <a:pt x="3382" y="8120"/>
                  </a:cubicBezTo>
                  <a:cubicBezTo>
                    <a:pt x="3597" y="8382"/>
                    <a:pt x="3585" y="8537"/>
                    <a:pt x="3561" y="8596"/>
                  </a:cubicBezTo>
                  <a:cubicBezTo>
                    <a:pt x="3501" y="8632"/>
                    <a:pt x="3442" y="8632"/>
                    <a:pt x="3406" y="8632"/>
                  </a:cubicBezTo>
                  <a:cubicBezTo>
                    <a:pt x="3228" y="8596"/>
                    <a:pt x="3025" y="8311"/>
                    <a:pt x="2930" y="8132"/>
                  </a:cubicBezTo>
                  <a:cubicBezTo>
                    <a:pt x="2896" y="8064"/>
                    <a:pt x="2838" y="8033"/>
                    <a:pt x="2778" y="8033"/>
                  </a:cubicBezTo>
                  <a:cubicBezTo>
                    <a:pt x="2753" y="8033"/>
                    <a:pt x="2728" y="8038"/>
                    <a:pt x="2704" y="8049"/>
                  </a:cubicBezTo>
                  <a:cubicBezTo>
                    <a:pt x="2644" y="8084"/>
                    <a:pt x="2620" y="8144"/>
                    <a:pt x="2620" y="8215"/>
                  </a:cubicBezTo>
                  <a:lnTo>
                    <a:pt x="2620" y="8239"/>
                  </a:lnTo>
                  <a:lnTo>
                    <a:pt x="2620" y="8918"/>
                  </a:lnTo>
                  <a:lnTo>
                    <a:pt x="2620" y="9751"/>
                  </a:lnTo>
                  <a:lnTo>
                    <a:pt x="2620" y="9763"/>
                  </a:lnTo>
                  <a:cubicBezTo>
                    <a:pt x="2620" y="9846"/>
                    <a:pt x="2561" y="9906"/>
                    <a:pt x="2489" y="9906"/>
                  </a:cubicBezTo>
                  <a:lnTo>
                    <a:pt x="2466" y="9906"/>
                  </a:lnTo>
                  <a:cubicBezTo>
                    <a:pt x="2394" y="9906"/>
                    <a:pt x="2335" y="9846"/>
                    <a:pt x="2335" y="9763"/>
                  </a:cubicBezTo>
                  <a:lnTo>
                    <a:pt x="2335" y="8358"/>
                  </a:lnTo>
                  <a:cubicBezTo>
                    <a:pt x="2335" y="8263"/>
                    <a:pt x="2263" y="8191"/>
                    <a:pt x="2168" y="8191"/>
                  </a:cubicBezTo>
                  <a:cubicBezTo>
                    <a:pt x="2085" y="8191"/>
                    <a:pt x="2013" y="8263"/>
                    <a:pt x="2013" y="8358"/>
                  </a:cubicBezTo>
                  <a:lnTo>
                    <a:pt x="2013" y="9763"/>
                  </a:lnTo>
                  <a:lnTo>
                    <a:pt x="2013" y="10049"/>
                  </a:lnTo>
                  <a:cubicBezTo>
                    <a:pt x="2013" y="10120"/>
                    <a:pt x="1954" y="10180"/>
                    <a:pt x="1870" y="10180"/>
                  </a:cubicBezTo>
                  <a:lnTo>
                    <a:pt x="1858" y="10180"/>
                  </a:lnTo>
                  <a:cubicBezTo>
                    <a:pt x="1787" y="10180"/>
                    <a:pt x="1727" y="10120"/>
                    <a:pt x="1727" y="10049"/>
                  </a:cubicBezTo>
                  <a:lnTo>
                    <a:pt x="1727" y="9811"/>
                  </a:lnTo>
                  <a:lnTo>
                    <a:pt x="1727" y="9763"/>
                  </a:lnTo>
                  <a:lnTo>
                    <a:pt x="1727" y="9394"/>
                  </a:lnTo>
                  <a:lnTo>
                    <a:pt x="1727" y="9370"/>
                  </a:lnTo>
                  <a:lnTo>
                    <a:pt x="1727" y="8334"/>
                  </a:lnTo>
                  <a:cubicBezTo>
                    <a:pt x="1727" y="8251"/>
                    <a:pt x="1656" y="8180"/>
                    <a:pt x="1561" y="8180"/>
                  </a:cubicBezTo>
                  <a:cubicBezTo>
                    <a:pt x="1477" y="8180"/>
                    <a:pt x="1394" y="8251"/>
                    <a:pt x="1394" y="8334"/>
                  </a:cubicBezTo>
                  <a:lnTo>
                    <a:pt x="1394" y="9489"/>
                  </a:lnTo>
                  <a:lnTo>
                    <a:pt x="1394" y="9513"/>
                  </a:lnTo>
                  <a:lnTo>
                    <a:pt x="1394" y="9549"/>
                  </a:lnTo>
                  <a:lnTo>
                    <a:pt x="1394" y="9799"/>
                  </a:lnTo>
                  <a:cubicBezTo>
                    <a:pt x="1382" y="9858"/>
                    <a:pt x="1334" y="9906"/>
                    <a:pt x="1275" y="9906"/>
                  </a:cubicBezTo>
                  <a:lnTo>
                    <a:pt x="1263" y="9906"/>
                  </a:lnTo>
                  <a:cubicBezTo>
                    <a:pt x="1192" y="9906"/>
                    <a:pt x="1132" y="9846"/>
                    <a:pt x="1132" y="9763"/>
                  </a:cubicBezTo>
                  <a:lnTo>
                    <a:pt x="1132" y="9168"/>
                  </a:lnTo>
                  <a:lnTo>
                    <a:pt x="1132" y="9049"/>
                  </a:lnTo>
                  <a:lnTo>
                    <a:pt x="1132" y="8334"/>
                  </a:lnTo>
                  <a:cubicBezTo>
                    <a:pt x="1132" y="8251"/>
                    <a:pt x="1061" y="8180"/>
                    <a:pt x="965" y="8180"/>
                  </a:cubicBezTo>
                  <a:cubicBezTo>
                    <a:pt x="882" y="8180"/>
                    <a:pt x="799" y="8251"/>
                    <a:pt x="799" y="8334"/>
                  </a:cubicBezTo>
                  <a:lnTo>
                    <a:pt x="799" y="9049"/>
                  </a:lnTo>
                  <a:cubicBezTo>
                    <a:pt x="799" y="9132"/>
                    <a:pt x="739" y="9192"/>
                    <a:pt x="668" y="9192"/>
                  </a:cubicBezTo>
                  <a:lnTo>
                    <a:pt x="656" y="9192"/>
                  </a:lnTo>
                  <a:cubicBezTo>
                    <a:pt x="584" y="9192"/>
                    <a:pt x="525" y="9132"/>
                    <a:pt x="525" y="9049"/>
                  </a:cubicBezTo>
                  <a:lnTo>
                    <a:pt x="525" y="8203"/>
                  </a:lnTo>
                  <a:cubicBezTo>
                    <a:pt x="501" y="7739"/>
                    <a:pt x="608" y="7013"/>
                    <a:pt x="834" y="6882"/>
                  </a:cubicBezTo>
                  <a:cubicBezTo>
                    <a:pt x="882" y="6846"/>
                    <a:pt x="906" y="6787"/>
                    <a:pt x="906" y="6727"/>
                  </a:cubicBezTo>
                  <a:lnTo>
                    <a:pt x="906" y="6132"/>
                  </a:lnTo>
                  <a:close/>
                  <a:moveTo>
                    <a:pt x="8621" y="0"/>
                  </a:moveTo>
                  <a:cubicBezTo>
                    <a:pt x="8407" y="0"/>
                    <a:pt x="8240" y="143"/>
                    <a:pt x="8181" y="321"/>
                  </a:cubicBezTo>
                  <a:cubicBezTo>
                    <a:pt x="8145" y="298"/>
                    <a:pt x="8085" y="286"/>
                    <a:pt x="8038" y="286"/>
                  </a:cubicBezTo>
                  <a:lnTo>
                    <a:pt x="8026" y="286"/>
                  </a:lnTo>
                  <a:cubicBezTo>
                    <a:pt x="7942" y="286"/>
                    <a:pt x="7859" y="298"/>
                    <a:pt x="7800" y="345"/>
                  </a:cubicBezTo>
                  <a:lnTo>
                    <a:pt x="4549" y="345"/>
                  </a:lnTo>
                  <a:cubicBezTo>
                    <a:pt x="4466" y="345"/>
                    <a:pt x="4394" y="417"/>
                    <a:pt x="4394" y="512"/>
                  </a:cubicBezTo>
                  <a:lnTo>
                    <a:pt x="4394" y="619"/>
                  </a:lnTo>
                  <a:lnTo>
                    <a:pt x="3870" y="619"/>
                  </a:lnTo>
                  <a:cubicBezTo>
                    <a:pt x="3704" y="441"/>
                    <a:pt x="3418" y="321"/>
                    <a:pt x="2977" y="262"/>
                  </a:cubicBezTo>
                  <a:cubicBezTo>
                    <a:pt x="2632" y="214"/>
                    <a:pt x="2335" y="214"/>
                    <a:pt x="2311" y="214"/>
                  </a:cubicBezTo>
                  <a:lnTo>
                    <a:pt x="1453" y="214"/>
                  </a:lnTo>
                  <a:cubicBezTo>
                    <a:pt x="1203" y="214"/>
                    <a:pt x="1001" y="417"/>
                    <a:pt x="1001" y="679"/>
                  </a:cubicBezTo>
                  <a:lnTo>
                    <a:pt x="1001" y="691"/>
                  </a:lnTo>
                  <a:cubicBezTo>
                    <a:pt x="1001" y="738"/>
                    <a:pt x="1001" y="774"/>
                    <a:pt x="1013" y="822"/>
                  </a:cubicBezTo>
                  <a:lnTo>
                    <a:pt x="739" y="822"/>
                  </a:lnTo>
                  <a:cubicBezTo>
                    <a:pt x="489" y="822"/>
                    <a:pt x="287" y="1036"/>
                    <a:pt x="287" y="1286"/>
                  </a:cubicBezTo>
                  <a:lnTo>
                    <a:pt x="287" y="1298"/>
                  </a:lnTo>
                  <a:cubicBezTo>
                    <a:pt x="287" y="1357"/>
                    <a:pt x="299" y="1405"/>
                    <a:pt x="310" y="1453"/>
                  </a:cubicBezTo>
                  <a:cubicBezTo>
                    <a:pt x="132" y="1512"/>
                    <a:pt x="1" y="1691"/>
                    <a:pt x="1" y="1881"/>
                  </a:cubicBezTo>
                  <a:lnTo>
                    <a:pt x="1" y="1893"/>
                  </a:lnTo>
                  <a:cubicBezTo>
                    <a:pt x="1" y="2107"/>
                    <a:pt x="132" y="2262"/>
                    <a:pt x="310" y="2322"/>
                  </a:cubicBezTo>
                  <a:cubicBezTo>
                    <a:pt x="299" y="2369"/>
                    <a:pt x="287" y="2429"/>
                    <a:pt x="287" y="2477"/>
                  </a:cubicBezTo>
                  <a:lnTo>
                    <a:pt x="287" y="2488"/>
                  </a:lnTo>
                  <a:cubicBezTo>
                    <a:pt x="287" y="2560"/>
                    <a:pt x="299" y="2655"/>
                    <a:pt x="346" y="2715"/>
                  </a:cubicBezTo>
                  <a:lnTo>
                    <a:pt x="346" y="5953"/>
                  </a:lnTo>
                  <a:cubicBezTo>
                    <a:pt x="346" y="6048"/>
                    <a:pt x="418" y="6120"/>
                    <a:pt x="501" y="6120"/>
                  </a:cubicBezTo>
                  <a:lnTo>
                    <a:pt x="608" y="6120"/>
                  </a:lnTo>
                  <a:lnTo>
                    <a:pt x="608" y="6644"/>
                  </a:lnTo>
                  <a:cubicBezTo>
                    <a:pt x="430" y="6810"/>
                    <a:pt x="310" y="7084"/>
                    <a:pt x="251" y="7537"/>
                  </a:cubicBezTo>
                  <a:cubicBezTo>
                    <a:pt x="203" y="7882"/>
                    <a:pt x="203" y="8180"/>
                    <a:pt x="203" y="8203"/>
                  </a:cubicBezTo>
                  <a:lnTo>
                    <a:pt x="203" y="9049"/>
                  </a:lnTo>
                  <a:cubicBezTo>
                    <a:pt x="203" y="9311"/>
                    <a:pt x="418" y="9513"/>
                    <a:pt x="668" y="9513"/>
                  </a:cubicBezTo>
                  <a:lnTo>
                    <a:pt x="680" y="9513"/>
                  </a:lnTo>
                  <a:cubicBezTo>
                    <a:pt x="727" y="9513"/>
                    <a:pt x="775" y="9513"/>
                    <a:pt x="822" y="9501"/>
                  </a:cubicBezTo>
                  <a:lnTo>
                    <a:pt x="822" y="9763"/>
                  </a:lnTo>
                  <a:cubicBezTo>
                    <a:pt x="822" y="10025"/>
                    <a:pt x="1025" y="10227"/>
                    <a:pt x="1275" y="10227"/>
                  </a:cubicBezTo>
                  <a:lnTo>
                    <a:pt x="1299" y="10227"/>
                  </a:lnTo>
                  <a:cubicBezTo>
                    <a:pt x="1358" y="10227"/>
                    <a:pt x="1394" y="10216"/>
                    <a:pt x="1442" y="10204"/>
                  </a:cubicBezTo>
                  <a:cubicBezTo>
                    <a:pt x="1501" y="10382"/>
                    <a:pt x="1680" y="10513"/>
                    <a:pt x="1870" y="10513"/>
                  </a:cubicBezTo>
                  <a:lnTo>
                    <a:pt x="1894" y="10513"/>
                  </a:lnTo>
                  <a:cubicBezTo>
                    <a:pt x="2096" y="10513"/>
                    <a:pt x="2263" y="10382"/>
                    <a:pt x="2323" y="10204"/>
                  </a:cubicBezTo>
                  <a:cubicBezTo>
                    <a:pt x="2370" y="10216"/>
                    <a:pt x="2430" y="10227"/>
                    <a:pt x="2466" y="10227"/>
                  </a:cubicBezTo>
                  <a:lnTo>
                    <a:pt x="2489" y="10227"/>
                  </a:lnTo>
                  <a:cubicBezTo>
                    <a:pt x="2561" y="10227"/>
                    <a:pt x="2644" y="10216"/>
                    <a:pt x="2704" y="10168"/>
                  </a:cubicBezTo>
                  <a:lnTo>
                    <a:pt x="3323" y="10168"/>
                  </a:lnTo>
                  <a:cubicBezTo>
                    <a:pt x="3406" y="10168"/>
                    <a:pt x="3478" y="10096"/>
                    <a:pt x="3478" y="10001"/>
                  </a:cubicBezTo>
                  <a:cubicBezTo>
                    <a:pt x="3478" y="9918"/>
                    <a:pt x="3406" y="9846"/>
                    <a:pt x="3323" y="9846"/>
                  </a:cubicBezTo>
                  <a:lnTo>
                    <a:pt x="2942" y="9846"/>
                  </a:lnTo>
                  <a:lnTo>
                    <a:pt x="2942" y="9763"/>
                  </a:lnTo>
                  <a:lnTo>
                    <a:pt x="2942" y="9751"/>
                  </a:lnTo>
                  <a:lnTo>
                    <a:pt x="2942" y="8918"/>
                  </a:lnTo>
                  <a:lnTo>
                    <a:pt x="2942" y="8727"/>
                  </a:lnTo>
                  <a:cubicBezTo>
                    <a:pt x="3049" y="8834"/>
                    <a:pt x="3180" y="8930"/>
                    <a:pt x="3335" y="8965"/>
                  </a:cubicBezTo>
                  <a:cubicBezTo>
                    <a:pt x="3358" y="8977"/>
                    <a:pt x="3406" y="8977"/>
                    <a:pt x="3442" y="8977"/>
                  </a:cubicBezTo>
                  <a:cubicBezTo>
                    <a:pt x="3561" y="8977"/>
                    <a:pt x="3656" y="8930"/>
                    <a:pt x="3763" y="8858"/>
                  </a:cubicBezTo>
                  <a:cubicBezTo>
                    <a:pt x="3775" y="8846"/>
                    <a:pt x="4120" y="8549"/>
                    <a:pt x="3680" y="7941"/>
                  </a:cubicBezTo>
                  <a:cubicBezTo>
                    <a:pt x="3632" y="7882"/>
                    <a:pt x="3585" y="7822"/>
                    <a:pt x="3573" y="7763"/>
                  </a:cubicBezTo>
                  <a:lnTo>
                    <a:pt x="5061" y="7763"/>
                  </a:lnTo>
                  <a:lnTo>
                    <a:pt x="5061" y="9858"/>
                  </a:lnTo>
                  <a:lnTo>
                    <a:pt x="3835" y="9858"/>
                  </a:lnTo>
                  <a:cubicBezTo>
                    <a:pt x="3751" y="9858"/>
                    <a:pt x="3680" y="9930"/>
                    <a:pt x="3680" y="10025"/>
                  </a:cubicBezTo>
                  <a:cubicBezTo>
                    <a:pt x="3680" y="10108"/>
                    <a:pt x="3751" y="10180"/>
                    <a:pt x="3835" y="10180"/>
                  </a:cubicBezTo>
                  <a:lnTo>
                    <a:pt x="5966" y="10180"/>
                  </a:lnTo>
                  <a:cubicBezTo>
                    <a:pt x="6061" y="10180"/>
                    <a:pt x="6133" y="10108"/>
                    <a:pt x="6133" y="10025"/>
                  </a:cubicBezTo>
                  <a:lnTo>
                    <a:pt x="6133" y="9918"/>
                  </a:lnTo>
                  <a:lnTo>
                    <a:pt x="6657" y="9918"/>
                  </a:lnTo>
                  <a:cubicBezTo>
                    <a:pt x="6811" y="10096"/>
                    <a:pt x="7097" y="10216"/>
                    <a:pt x="7549" y="10275"/>
                  </a:cubicBezTo>
                  <a:cubicBezTo>
                    <a:pt x="7811" y="10323"/>
                    <a:pt x="8061" y="10323"/>
                    <a:pt x="8169" y="10323"/>
                  </a:cubicBezTo>
                  <a:lnTo>
                    <a:pt x="9062" y="10323"/>
                  </a:lnTo>
                  <a:cubicBezTo>
                    <a:pt x="9312" y="10323"/>
                    <a:pt x="9526" y="10108"/>
                    <a:pt x="9526" y="9858"/>
                  </a:cubicBezTo>
                  <a:lnTo>
                    <a:pt x="9526" y="9846"/>
                  </a:lnTo>
                  <a:cubicBezTo>
                    <a:pt x="9526" y="9799"/>
                    <a:pt x="9526" y="9751"/>
                    <a:pt x="9514" y="9704"/>
                  </a:cubicBezTo>
                  <a:lnTo>
                    <a:pt x="9776" y="9704"/>
                  </a:lnTo>
                  <a:cubicBezTo>
                    <a:pt x="10026" y="9704"/>
                    <a:pt x="10240" y="9501"/>
                    <a:pt x="10240" y="9251"/>
                  </a:cubicBezTo>
                  <a:lnTo>
                    <a:pt x="10240" y="9227"/>
                  </a:lnTo>
                  <a:cubicBezTo>
                    <a:pt x="10240" y="9168"/>
                    <a:pt x="10228" y="9132"/>
                    <a:pt x="10205" y="9084"/>
                  </a:cubicBezTo>
                  <a:cubicBezTo>
                    <a:pt x="10383" y="9025"/>
                    <a:pt x="10514" y="8846"/>
                    <a:pt x="10514" y="8656"/>
                  </a:cubicBezTo>
                  <a:lnTo>
                    <a:pt x="10514" y="8632"/>
                  </a:lnTo>
                  <a:cubicBezTo>
                    <a:pt x="10502" y="8418"/>
                    <a:pt x="10371" y="8239"/>
                    <a:pt x="10193" y="8180"/>
                  </a:cubicBezTo>
                  <a:cubicBezTo>
                    <a:pt x="10205" y="8132"/>
                    <a:pt x="10228" y="8072"/>
                    <a:pt x="10228" y="8025"/>
                  </a:cubicBezTo>
                  <a:lnTo>
                    <a:pt x="10228" y="8013"/>
                  </a:lnTo>
                  <a:cubicBezTo>
                    <a:pt x="10228" y="7941"/>
                    <a:pt x="10205" y="7846"/>
                    <a:pt x="10169" y="7787"/>
                  </a:cubicBezTo>
                  <a:lnTo>
                    <a:pt x="10169" y="6263"/>
                  </a:lnTo>
                  <a:cubicBezTo>
                    <a:pt x="10169" y="6179"/>
                    <a:pt x="10086" y="6108"/>
                    <a:pt x="10002" y="6108"/>
                  </a:cubicBezTo>
                  <a:cubicBezTo>
                    <a:pt x="9907" y="6108"/>
                    <a:pt x="9835" y="6179"/>
                    <a:pt x="9835" y="6263"/>
                  </a:cubicBezTo>
                  <a:lnTo>
                    <a:pt x="9835" y="7560"/>
                  </a:lnTo>
                  <a:lnTo>
                    <a:pt x="8716" y="7560"/>
                  </a:lnTo>
                  <a:cubicBezTo>
                    <a:pt x="8823" y="7453"/>
                    <a:pt x="8931" y="7322"/>
                    <a:pt x="8954" y="7179"/>
                  </a:cubicBezTo>
                  <a:cubicBezTo>
                    <a:pt x="8990" y="7025"/>
                    <a:pt x="8954" y="6858"/>
                    <a:pt x="8835" y="6751"/>
                  </a:cubicBezTo>
                  <a:cubicBezTo>
                    <a:pt x="8828" y="6736"/>
                    <a:pt x="8715" y="6608"/>
                    <a:pt x="8492" y="6608"/>
                  </a:cubicBezTo>
                  <a:cubicBezTo>
                    <a:pt x="8347" y="6608"/>
                    <a:pt x="8157" y="6661"/>
                    <a:pt x="7919" y="6834"/>
                  </a:cubicBezTo>
                  <a:cubicBezTo>
                    <a:pt x="7859" y="6882"/>
                    <a:pt x="7800" y="6929"/>
                    <a:pt x="7740" y="6941"/>
                  </a:cubicBezTo>
                  <a:lnTo>
                    <a:pt x="7740" y="5453"/>
                  </a:lnTo>
                  <a:lnTo>
                    <a:pt x="9835" y="5453"/>
                  </a:lnTo>
                  <a:lnTo>
                    <a:pt x="9835" y="5703"/>
                  </a:lnTo>
                  <a:cubicBezTo>
                    <a:pt x="9835" y="5798"/>
                    <a:pt x="9907" y="5870"/>
                    <a:pt x="10002" y="5870"/>
                  </a:cubicBezTo>
                  <a:cubicBezTo>
                    <a:pt x="10086" y="5870"/>
                    <a:pt x="10169" y="5798"/>
                    <a:pt x="10169" y="5703"/>
                  </a:cubicBezTo>
                  <a:lnTo>
                    <a:pt x="10169" y="4560"/>
                  </a:lnTo>
                  <a:cubicBezTo>
                    <a:pt x="10169" y="4465"/>
                    <a:pt x="10086" y="4393"/>
                    <a:pt x="10002" y="4393"/>
                  </a:cubicBezTo>
                  <a:lnTo>
                    <a:pt x="9895" y="4393"/>
                  </a:lnTo>
                  <a:lnTo>
                    <a:pt x="9895" y="3870"/>
                  </a:lnTo>
                  <a:cubicBezTo>
                    <a:pt x="10074" y="3715"/>
                    <a:pt x="10193" y="3429"/>
                    <a:pt x="10252" y="2977"/>
                  </a:cubicBezTo>
                  <a:cubicBezTo>
                    <a:pt x="10300" y="2643"/>
                    <a:pt x="10300" y="2346"/>
                    <a:pt x="10300" y="2310"/>
                  </a:cubicBezTo>
                  <a:lnTo>
                    <a:pt x="10300" y="1464"/>
                  </a:lnTo>
                  <a:cubicBezTo>
                    <a:pt x="10300" y="1203"/>
                    <a:pt x="10086" y="1000"/>
                    <a:pt x="9835" y="1000"/>
                  </a:cubicBezTo>
                  <a:lnTo>
                    <a:pt x="9824" y="1000"/>
                  </a:lnTo>
                  <a:cubicBezTo>
                    <a:pt x="9776" y="1000"/>
                    <a:pt x="9728" y="1000"/>
                    <a:pt x="9693" y="1012"/>
                  </a:cubicBezTo>
                  <a:lnTo>
                    <a:pt x="9693" y="750"/>
                  </a:lnTo>
                  <a:cubicBezTo>
                    <a:pt x="9693" y="500"/>
                    <a:pt x="9478" y="286"/>
                    <a:pt x="9228" y="286"/>
                  </a:cubicBezTo>
                  <a:lnTo>
                    <a:pt x="9216" y="286"/>
                  </a:lnTo>
                  <a:cubicBezTo>
                    <a:pt x="9157" y="286"/>
                    <a:pt x="9109" y="298"/>
                    <a:pt x="9062" y="321"/>
                  </a:cubicBezTo>
                  <a:cubicBezTo>
                    <a:pt x="9002" y="143"/>
                    <a:pt x="8823" y="0"/>
                    <a:pt x="8633"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8"/>
            <p:cNvSpPr/>
            <p:nvPr/>
          </p:nvSpPr>
          <p:spPr>
            <a:xfrm>
              <a:off x="8116024" y="3221804"/>
              <a:ext cx="14036" cy="10280"/>
            </a:xfrm>
            <a:custGeom>
              <a:avLst/>
              <a:gdLst/>
              <a:ahLst/>
              <a:cxnLst/>
              <a:rect l="l" t="t" r="r" b="b"/>
              <a:pathLst>
                <a:path w="441" h="323" extrusionOk="0">
                  <a:moveTo>
                    <a:pt x="155" y="1"/>
                  </a:moveTo>
                  <a:cubicBezTo>
                    <a:pt x="72" y="1"/>
                    <a:pt x="0" y="72"/>
                    <a:pt x="0" y="167"/>
                  </a:cubicBezTo>
                  <a:cubicBezTo>
                    <a:pt x="0" y="251"/>
                    <a:pt x="72" y="322"/>
                    <a:pt x="155" y="322"/>
                  </a:cubicBezTo>
                  <a:lnTo>
                    <a:pt x="274" y="322"/>
                  </a:lnTo>
                  <a:cubicBezTo>
                    <a:pt x="369" y="322"/>
                    <a:pt x="441" y="251"/>
                    <a:pt x="441" y="167"/>
                  </a:cubicBezTo>
                  <a:cubicBezTo>
                    <a:pt x="441" y="72"/>
                    <a:pt x="369" y="1"/>
                    <a:pt x="274"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8"/>
            <p:cNvSpPr/>
            <p:nvPr/>
          </p:nvSpPr>
          <p:spPr>
            <a:xfrm>
              <a:off x="8097818" y="3221804"/>
              <a:ext cx="14068" cy="10280"/>
            </a:xfrm>
            <a:custGeom>
              <a:avLst/>
              <a:gdLst/>
              <a:ahLst/>
              <a:cxnLst/>
              <a:rect l="l" t="t" r="r" b="b"/>
              <a:pathLst>
                <a:path w="442" h="323" extrusionOk="0">
                  <a:moveTo>
                    <a:pt x="168" y="1"/>
                  </a:moveTo>
                  <a:cubicBezTo>
                    <a:pt x="72" y="1"/>
                    <a:pt x="1" y="72"/>
                    <a:pt x="1" y="167"/>
                  </a:cubicBezTo>
                  <a:cubicBezTo>
                    <a:pt x="1" y="251"/>
                    <a:pt x="72" y="322"/>
                    <a:pt x="168" y="322"/>
                  </a:cubicBezTo>
                  <a:lnTo>
                    <a:pt x="287" y="322"/>
                  </a:lnTo>
                  <a:cubicBezTo>
                    <a:pt x="370" y="322"/>
                    <a:pt x="441" y="251"/>
                    <a:pt x="441" y="167"/>
                  </a:cubicBezTo>
                  <a:cubicBezTo>
                    <a:pt x="441" y="72"/>
                    <a:pt x="370" y="1"/>
                    <a:pt x="287" y="1"/>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8"/>
            <p:cNvSpPr/>
            <p:nvPr/>
          </p:nvSpPr>
          <p:spPr>
            <a:xfrm>
              <a:off x="8156190" y="2951621"/>
              <a:ext cx="14036" cy="10630"/>
            </a:xfrm>
            <a:custGeom>
              <a:avLst/>
              <a:gdLst/>
              <a:ahLst/>
              <a:cxnLst/>
              <a:rect l="l" t="t" r="r" b="b"/>
              <a:pathLst>
                <a:path w="441" h="334" extrusionOk="0">
                  <a:moveTo>
                    <a:pt x="167" y="0"/>
                  </a:moveTo>
                  <a:cubicBezTo>
                    <a:pt x="72" y="0"/>
                    <a:pt x="0" y="72"/>
                    <a:pt x="0" y="167"/>
                  </a:cubicBezTo>
                  <a:cubicBezTo>
                    <a:pt x="0" y="262"/>
                    <a:pt x="72" y="334"/>
                    <a:pt x="167" y="334"/>
                  </a:cubicBezTo>
                  <a:lnTo>
                    <a:pt x="286" y="334"/>
                  </a:lnTo>
                  <a:cubicBezTo>
                    <a:pt x="369" y="334"/>
                    <a:pt x="441" y="262"/>
                    <a:pt x="441" y="167"/>
                  </a:cubicBezTo>
                  <a:cubicBezTo>
                    <a:pt x="441" y="72"/>
                    <a:pt x="369" y="0"/>
                    <a:pt x="286"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8"/>
            <p:cNvSpPr/>
            <p:nvPr/>
          </p:nvSpPr>
          <p:spPr>
            <a:xfrm>
              <a:off x="8173982" y="2952385"/>
              <a:ext cx="14450" cy="10248"/>
            </a:xfrm>
            <a:custGeom>
              <a:avLst/>
              <a:gdLst/>
              <a:ahLst/>
              <a:cxnLst/>
              <a:rect l="l" t="t" r="r" b="b"/>
              <a:pathLst>
                <a:path w="454" h="322" extrusionOk="0">
                  <a:moveTo>
                    <a:pt x="168" y="0"/>
                  </a:moveTo>
                  <a:cubicBezTo>
                    <a:pt x="84" y="0"/>
                    <a:pt x="1" y="72"/>
                    <a:pt x="1" y="155"/>
                  </a:cubicBezTo>
                  <a:cubicBezTo>
                    <a:pt x="1" y="250"/>
                    <a:pt x="84" y="322"/>
                    <a:pt x="168" y="322"/>
                  </a:cubicBezTo>
                  <a:lnTo>
                    <a:pt x="287" y="322"/>
                  </a:lnTo>
                  <a:cubicBezTo>
                    <a:pt x="382" y="322"/>
                    <a:pt x="453" y="250"/>
                    <a:pt x="453" y="155"/>
                  </a:cubicBezTo>
                  <a:cubicBezTo>
                    <a:pt x="453" y="72"/>
                    <a:pt x="382" y="0"/>
                    <a:pt x="287" y="0"/>
                  </a:cubicBezTo>
                  <a:close/>
                </a:path>
              </a:pathLst>
            </a:cu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5"/>
          <p:cNvSpPr txBox="1"/>
          <p:nvPr/>
        </p:nvSpPr>
        <p:spPr>
          <a:xfrm>
            <a:off x="6024125" y="632600"/>
            <a:ext cx="733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xygen Light"/>
              <a:ea typeface="Oxygen Light"/>
              <a:cs typeface="Oxygen Light"/>
              <a:sym typeface="Oxygen Light"/>
            </a:endParaRPr>
          </a:p>
        </p:txBody>
      </p:sp>
      <p:sp>
        <p:nvSpPr>
          <p:cNvPr id="201" name="Google Shape;201;p35"/>
          <p:cNvSpPr txBox="1">
            <a:spLocks noGrp="1"/>
          </p:cNvSpPr>
          <p:nvPr>
            <p:ph type="subTitle" idx="4294967295"/>
          </p:nvPr>
        </p:nvSpPr>
        <p:spPr>
          <a:xfrm>
            <a:off x="117198" y="1181027"/>
            <a:ext cx="2739416" cy="931863"/>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accent1"/>
              </a:buClr>
              <a:buSzPts val="1400"/>
              <a:buChar char="●"/>
            </a:pPr>
            <a:r>
              <a:rPr lang="en" sz="1200" dirty="0"/>
              <a:t>Charitable/ Trust Funds</a:t>
            </a:r>
            <a:endParaRPr sz="1200" dirty="0"/>
          </a:p>
          <a:p>
            <a:pPr marL="457200" lvl="0" indent="-317500" algn="l" rtl="0">
              <a:spcBef>
                <a:spcPts val="0"/>
              </a:spcBef>
              <a:spcAft>
                <a:spcPts val="0"/>
              </a:spcAft>
              <a:buClr>
                <a:schemeClr val="accent1"/>
              </a:buClr>
              <a:buSzPts val="1400"/>
              <a:buChar char="●"/>
            </a:pPr>
            <a:r>
              <a:rPr lang="en" sz="1200" dirty="0">
                <a:highlight>
                  <a:srgbClr val="FFFF00"/>
                </a:highlight>
              </a:rPr>
              <a:t>Departmental Hotline Service</a:t>
            </a:r>
            <a:endParaRPr sz="1200" dirty="0">
              <a:highlight>
                <a:srgbClr val="FFFF00"/>
              </a:highlight>
            </a:endParaRPr>
          </a:p>
          <a:p>
            <a:pPr marL="457200" lvl="0" indent="-317500" algn="l" rtl="0">
              <a:spcBef>
                <a:spcPts val="0"/>
              </a:spcBef>
              <a:spcAft>
                <a:spcPts val="0"/>
              </a:spcAft>
              <a:buClr>
                <a:schemeClr val="accent1"/>
              </a:buClr>
              <a:buSzPts val="1400"/>
              <a:buChar char="●"/>
            </a:pPr>
            <a:r>
              <a:rPr lang="en" sz="1200" dirty="0"/>
              <a:t>Family Aide Service</a:t>
            </a:r>
            <a:endParaRPr sz="1200" dirty="0"/>
          </a:p>
          <a:p>
            <a:pPr marL="457200" lvl="0" indent="-317500" algn="l" rtl="0">
              <a:spcBef>
                <a:spcPts val="0"/>
              </a:spcBef>
              <a:spcAft>
                <a:spcPts val="0"/>
              </a:spcAft>
              <a:buClr>
                <a:schemeClr val="accent1"/>
              </a:buClr>
              <a:buSzPts val="1400"/>
              <a:buChar char="●"/>
            </a:pPr>
            <a:r>
              <a:rPr lang="en" sz="1200" dirty="0">
                <a:highlight>
                  <a:srgbClr val="FFFF00"/>
                </a:highlight>
              </a:rPr>
              <a:t>Family &amp; Child Protective Services</a:t>
            </a:r>
            <a:endParaRPr sz="1200" dirty="0">
              <a:highlight>
                <a:srgbClr val="FFFF00"/>
              </a:highlight>
            </a:endParaRPr>
          </a:p>
          <a:p>
            <a:pPr marL="457200" lvl="0" indent="-317500" algn="l" rtl="0">
              <a:spcBef>
                <a:spcPts val="0"/>
              </a:spcBef>
              <a:spcAft>
                <a:spcPts val="0"/>
              </a:spcAft>
              <a:buClr>
                <a:schemeClr val="accent1"/>
              </a:buClr>
              <a:buSzPts val="1400"/>
              <a:buChar char="●"/>
            </a:pPr>
            <a:r>
              <a:rPr lang="en" sz="1200" dirty="0"/>
              <a:t>Child Care Services</a:t>
            </a:r>
            <a:endParaRPr sz="1200" dirty="0"/>
          </a:p>
          <a:p>
            <a:pPr marL="457200" lvl="0" indent="-317500" algn="l" rtl="0">
              <a:spcBef>
                <a:spcPts val="0"/>
              </a:spcBef>
              <a:spcAft>
                <a:spcPts val="0"/>
              </a:spcAft>
              <a:buClr>
                <a:schemeClr val="accent1"/>
              </a:buClr>
              <a:buSzPts val="1400"/>
              <a:buChar char="●"/>
            </a:pPr>
            <a:r>
              <a:rPr lang="en" sz="1200" dirty="0"/>
              <a:t>Compassionate Rehousing</a:t>
            </a:r>
            <a:endParaRPr sz="1200" dirty="0"/>
          </a:p>
          <a:p>
            <a:pPr marL="457200" lvl="0" indent="-317500" algn="l" rtl="0">
              <a:spcBef>
                <a:spcPts val="0"/>
              </a:spcBef>
              <a:spcAft>
                <a:spcPts val="0"/>
              </a:spcAft>
              <a:buClr>
                <a:schemeClr val="accent1"/>
              </a:buClr>
              <a:buSzPts val="1400"/>
              <a:buChar char="●"/>
            </a:pPr>
            <a:r>
              <a:rPr lang="en" sz="1200" dirty="0">
                <a:highlight>
                  <a:srgbClr val="FFFF00"/>
                </a:highlight>
              </a:rPr>
              <a:t>Family Crisis Support Centre</a:t>
            </a:r>
            <a:endParaRPr sz="1200" dirty="0">
              <a:highlight>
                <a:srgbClr val="FFFF00"/>
              </a:highlight>
            </a:endParaRPr>
          </a:p>
          <a:p>
            <a:pPr marL="457200" lvl="0" indent="-317500" algn="l" rtl="0">
              <a:spcBef>
                <a:spcPts val="0"/>
              </a:spcBef>
              <a:spcAft>
                <a:spcPts val="0"/>
              </a:spcAft>
              <a:buClr>
                <a:schemeClr val="accent1"/>
              </a:buClr>
              <a:buSzPts val="1400"/>
              <a:buChar char="●"/>
            </a:pPr>
            <a:r>
              <a:rPr lang="en" sz="1200" dirty="0">
                <a:highlight>
                  <a:srgbClr val="FFFF00"/>
                </a:highlight>
              </a:rPr>
              <a:t>Multi-purpose Crisis Intervention &amp; Support Centre</a:t>
            </a:r>
            <a:endParaRPr sz="1200" dirty="0">
              <a:highlight>
                <a:srgbClr val="FFFF00"/>
              </a:highlight>
            </a:endParaRPr>
          </a:p>
          <a:p>
            <a:pPr marL="457200" lvl="0" indent="-317500" algn="l" rtl="0">
              <a:spcBef>
                <a:spcPts val="0"/>
              </a:spcBef>
              <a:spcAft>
                <a:spcPts val="0"/>
              </a:spcAft>
              <a:buClr>
                <a:schemeClr val="accent1"/>
              </a:buClr>
              <a:buSzPts val="1400"/>
              <a:buChar char="●"/>
            </a:pPr>
            <a:r>
              <a:rPr lang="en" sz="1200" dirty="0"/>
              <a:t>Family Life Education</a:t>
            </a:r>
            <a:endParaRPr sz="1200" dirty="0"/>
          </a:p>
          <a:p>
            <a:pPr marL="457200" lvl="0" indent="-317500" algn="l" rtl="0">
              <a:spcBef>
                <a:spcPts val="0"/>
              </a:spcBef>
              <a:spcAft>
                <a:spcPts val="0"/>
              </a:spcAft>
              <a:buClr>
                <a:schemeClr val="accent1"/>
              </a:buClr>
              <a:buSzPts val="1400"/>
              <a:buChar char="●"/>
            </a:pPr>
            <a:r>
              <a:rPr lang="en" sz="1200" dirty="0"/>
              <a:t>Foster Care </a:t>
            </a:r>
            <a:endParaRPr sz="1200" dirty="0"/>
          </a:p>
          <a:p>
            <a:pPr marL="457200" lvl="0" indent="-304800" algn="l" rtl="0">
              <a:spcBef>
                <a:spcPts val="0"/>
              </a:spcBef>
              <a:spcAft>
                <a:spcPts val="0"/>
              </a:spcAft>
              <a:buClr>
                <a:schemeClr val="accent1"/>
              </a:buClr>
              <a:buSzPts val="1200"/>
              <a:buChar char="●"/>
            </a:pPr>
            <a:r>
              <a:rPr lang="en" sz="1200" dirty="0">
                <a:highlight>
                  <a:srgbClr val="FFFF00"/>
                </a:highlight>
              </a:rPr>
              <a:t>Integrated Family Services</a:t>
            </a:r>
            <a:endParaRPr sz="1200" dirty="0">
              <a:highlight>
                <a:srgbClr val="FFFF00"/>
              </a:highlight>
            </a:endParaRPr>
          </a:p>
          <a:p>
            <a:pPr marL="457200" lvl="0" indent="-304800" algn="l" rtl="0">
              <a:spcBef>
                <a:spcPts val="0"/>
              </a:spcBef>
              <a:spcAft>
                <a:spcPts val="0"/>
              </a:spcAft>
              <a:buClr>
                <a:schemeClr val="accent1"/>
              </a:buClr>
              <a:buSzPts val="1200"/>
              <a:buChar char="●"/>
            </a:pPr>
            <a:r>
              <a:rPr lang="en" sz="1200" dirty="0"/>
              <a:t>Refuge Centre for Women</a:t>
            </a:r>
            <a:endParaRPr sz="1200" dirty="0"/>
          </a:p>
          <a:p>
            <a:pPr marL="457200" lvl="0" indent="-304800" algn="l" rtl="0">
              <a:spcBef>
                <a:spcPts val="0"/>
              </a:spcBef>
              <a:spcAft>
                <a:spcPts val="0"/>
              </a:spcAft>
              <a:buClr>
                <a:schemeClr val="accent1"/>
              </a:buClr>
              <a:buSzPts val="1200"/>
              <a:buChar char="●"/>
            </a:pPr>
            <a:r>
              <a:rPr lang="en" sz="1200" dirty="0">
                <a:highlight>
                  <a:srgbClr val="FFFF00"/>
                </a:highlight>
              </a:rPr>
              <a:t>Services for Street Sleepers</a:t>
            </a:r>
            <a:endParaRPr sz="1200" dirty="0">
              <a:highlight>
                <a:srgbClr val="FFFF00"/>
              </a:highlight>
            </a:endParaRPr>
          </a:p>
          <a:p>
            <a:pPr marL="457200" lvl="0" indent="-304800" algn="l" rtl="0">
              <a:spcBef>
                <a:spcPts val="0"/>
              </a:spcBef>
              <a:spcAft>
                <a:spcPts val="0"/>
              </a:spcAft>
              <a:buClr>
                <a:schemeClr val="accent1"/>
              </a:buClr>
              <a:buSzPts val="1200"/>
              <a:buChar char="●"/>
            </a:pPr>
            <a:r>
              <a:rPr lang="en" sz="1200" dirty="0"/>
              <a:t>Services for victims of sexual violence</a:t>
            </a:r>
            <a:endParaRPr sz="1200" dirty="0"/>
          </a:p>
          <a:p>
            <a:pPr marL="457200" lvl="0" indent="-304800" algn="l" rtl="0">
              <a:spcBef>
                <a:spcPts val="0"/>
              </a:spcBef>
              <a:spcAft>
                <a:spcPts val="0"/>
              </a:spcAft>
              <a:buClr>
                <a:schemeClr val="accent1"/>
              </a:buClr>
              <a:buSzPts val="1200"/>
              <a:buChar char="●"/>
            </a:pPr>
            <a:r>
              <a:rPr lang="en" sz="1200" dirty="0">
                <a:highlight>
                  <a:srgbClr val="FFFF00"/>
                </a:highlight>
              </a:rPr>
              <a:t>Suicide Prevention Services</a:t>
            </a:r>
          </a:p>
          <a:p>
            <a:pPr marL="457200" lvl="0" indent="-317500" algn="l" rtl="0">
              <a:spcBef>
                <a:spcPts val="0"/>
              </a:spcBef>
              <a:spcAft>
                <a:spcPts val="0"/>
              </a:spcAft>
              <a:buClr>
                <a:schemeClr val="accent1"/>
              </a:buClr>
              <a:buSzPts val="1400"/>
              <a:buChar char="●"/>
            </a:pPr>
            <a:r>
              <a:rPr lang="en-US" sz="1200" dirty="0">
                <a:highlight>
                  <a:srgbClr val="FFFF00"/>
                </a:highlight>
              </a:rPr>
              <a:t>Temporary Shelter/Urban Hostel for Single Persons</a:t>
            </a:r>
          </a:p>
          <a:p>
            <a:pPr marL="457200" lvl="0" indent="-304800" algn="l" rtl="0">
              <a:spcBef>
                <a:spcPts val="0"/>
              </a:spcBef>
              <a:spcAft>
                <a:spcPts val="0"/>
              </a:spcAft>
              <a:buClr>
                <a:schemeClr val="accent1"/>
              </a:buClr>
              <a:buSzPts val="1200"/>
              <a:buChar char="●"/>
            </a:pPr>
            <a:endParaRPr sz="1200" dirty="0"/>
          </a:p>
        </p:txBody>
      </p:sp>
      <p:sp>
        <p:nvSpPr>
          <p:cNvPr id="202" name="Google Shape;202;p35"/>
          <p:cNvSpPr txBox="1">
            <a:spLocks noGrp="1"/>
          </p:cNvSpPr>
          <p:nvPr>
            <p:ph type="title" idx="4294967295"/>
          </p:nvPr>
        </p:nvSpPr>
        <p:spPr>
          <a:xfrm>
            <a:off x="620075" y="-60587"/>
            <a:ext cx="7702550" cy="57308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100" b="1" dirty="0">
                <a:solidFill>
                  <a:srgbClr val="0066CC"/>
                </a:solidFill>
                <a:latin typeface="+mn-lt"/>
              </a:rPr>
              <a:t>List of Family &amp; Child Welfare Services </a:t>
            </a:r>
            <a:endParaRPr sz="3100" b="1" dirty="0">
              <a:solidFill>
                <a:srgbClr val="0066CC"/>
              </a:solidFill>
              <a:latin typeface="+mn-lt"/>
            </a:endParaRPr>
          </a:p>
        </p:txBody>
      </p:sp>
      <p:sp>
        <p:nvSpPr>
          <p:cNvPr id="203" name="Google Shape;203;p35"/>
          <p:cNvSpPr txBox="1">
            <a:spLocks noGrp="1"/>
          </p:cNvSpPr>
          <p:nvPr>
            <p:ph type="subTitle" idx="4294967295"/>
          </p:nvPr>
        </p:nvSpPr>
        <p:spPr>
          <a:xfrm>
            <a:off x="2689115" y="1181027"/>
            <a:ext cx="3407024" cy="3960813"/>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accent1"/>
              </a:buClr>
              <a:buSzPts val="1200"/>
              <a:buChar char="●"/>
            </a:pPr>
            <a:r>
              <a:rPr lang="en-US" sz="1200" dirty="0">
                <a:highlight>
                  <a:srgbClr val="FFFF00"/>
                </a:highlight>
              </a:rPr>
              <a:t>Support for victims of child abuse, spouse/cohabitant battering &amp; violence</a:t>
            </a:r>
          </a:p>
          <a:p>
            <a:pPr marL="457200" lvl="0" indent="-304800" algn="l" rtl="0">
              <a:spcBef>
                <a:spcPts val="0"/>
              </a:spcBef>
              <a:spcAft>
                <a:spcPts val="0"/>
              </a:spcAft>
              <a:buClr>
                <a:schemeClr val="accent1"/>
              </a:buClr>
              <a:buSzPts val="1200"/>
              <a:buChar char="●"/>
            </a:pPr>
            <a:r>
              <a:rPr lang="en-US" sz="1200" dirty="0"/>
              <a:t>Working Group/Advisory Committee</a:t>
            </a:r>
            <a:endParaRPr lang="en" sz="1200" dirty="0"/>
          </a:p>
          <a:p>
            <a:pPr marL="457200" lvl="0" indent="-304800" algn="l" rtl="0">
              <a:spcBef>
                <a:spcPts val="0"/>
              </a:spcBef>
              <a:spcAft>
                <a:spcPts val="0"/>
              </a:spcAft>
              <a:buClr>
                <a:schemeClr val="accent1"/>
              </a:buClr>
              <a:buSzPts val="1200"/>
              <a:buChar char="●"/>
            </a:pPr>
            <a:r>
              <a:rPr lang="en" sz="1200" dirty="0"/>
              <a:t>Adoption Service</a:t>
            </a:r>
            <a:endParaRPr sz="1200" dirty="0"/>
          </a:p>
          <a:p>
            <a:pPr marL="457200" lvl="0" indent="-304800" algn="l" rtl="0">
              <a:spcBef>
                <a:spcPts val="0"/>
              </a:spcBef>
              <a:spcAft>
                <a:spcPts val="0"/>
              </a:spcAft>
              <a:buClr>
                <a:schemeClr val="accent1"/>
              </a:buClr>
              <a:buSzPts val="1200"/>
              <a:buChar char="●"/>
            </a:pPr>
            <a:r>
              <a:rPr lang="en" sz="1200" dirty="0"/>
              <a:t>Residential Child Care Services</a:t>
            </a:r>
            <a:endParaRPr sz="1200" dirty="0"/>
          </a:p>
          <a:p>
            <a:pPr marL="457200" lvl="0" indent="-304800" algn="l" rtl="0">
              <a:spcBef>
                <a:spcPts val="0"/>
              </a:spcBef>
              <a:spcAft>
                <a:spcPts val="0"/>
              </a:spcAft>
              <a:buClr>
                <a:schemeClr val="accent1"/>
              </a:buClr>
              <a:buSzPts val="1200"/>
              <a:buChar char="●"/>
            </a:pPr>
            <a:r>
              <a:rPr lang="en" sz="1200" dirty="0">
                <a:highlight>
                  <a:srgbClr val="FFFF00"/>
                </a:highlight>
              </a:rPr>
              <a:t>Victim Support Programme for Victims of Family Violence</a:t>
            </a:r>
            <a:endParaRPr sz="1200" dirty="0">
              <a:highlight>
                <a:srgbClr val="FFFF00"/>
              </a:highlight>
            </a:endParaRPr>
          </a:p>
          <a:p>
            <a:pPr marL="457200" lvl="0" indent="-304800" algn="l" rtl="0">
              <a:spcBef>
                <a:spcPts val="0"/>
              </a:spcBef>
              <a:spcAft>
                <a:spcPts val="0"/>
              </a:spcAft>
              <a:buClr>
                <a:schemeClr val="accent1"/>
              </a:buClr>
              <a:buSzPts val="1200"/>
              <a:buChar char="●"/>
            </a:pPr>
            <a:r>
              <a:rPr lang="en" sz="1200" dirty="0"/>
              <a:t>Short-term Food Assistance Service Team</a:t>
            </a:r>
            <a:endParaRPr sz="1200" dirty="0"/>
          </a:p>
          <a:p>
            <a:pPr marL="457200" lvl="0" indent="-304800" algn="l" rtl="0">
              <a:spcBef>
                <a:spcPts val="0"/>
              </a:spcBef>
              <a:spcAft>
                <a:spcPts val="0"/>
              </a:spcAft>
              <a:buClr>
                <a:schemeClr val="accent1"/>
              </a:buClr>
              <a:buSzPts val="1200"/>
              <a:buChar char="●"/>
            </a:pPr>
            <a:r>
              <a:rPr lang="en" sz="1200" dirty="0">
                <a:highlight>
                  <a:srgbClr val="FFFF00"/>
                </a:highlight>
              </a:rPr>
              <a:t>Cross-Boundary and Inter-Country Social Services</a:t>
            </a:r>
            <a:endParaRPr sz="1200" dirty="0">
              <a:highlight>
                <a:srgbClr val="FFFF00"/>
              </a:highlight>
            </a:endParaRPr>
          </a:p>
          <a:p>
            <a:pPr marL="457200" lvl="0" indent="-304800" algn="l" rtl="0">
              <a:spcBef>
                <a:spcPts val="0"/>
              </a:spcBef>
              <a:spcAft>
                <a:spcPts val="0"/>
              </a:spcAft>
              <a:buClr>
                <a:schemeClr val="accent1"/>
              </a:buClr>
              <a:buSzPts val="1200"/>
              <a:buChar char="●"/>
            </a:pPr>
            <a:r>
              <a:rPr lang="en" sz="1200" dirty="0"/>
              <a:t>Project on Child Care Training for Grandparents</a:t>
            </a:r>
            <a:endParaRPr sz="1200" dirty="0"/>
          </a:p>
          <a:p>
            <a:pPr marL="457200" lvl="0" indent="-304800" algn="l" rtl="0">
              <a:spcBef>
                <a:spcPts val="0"/>
              </a:spcBef>
              <a:spcAft>
                <a:spcPts val="0"/>
              </a:spcAft>
              <a:buClr>
                <a:schemeClr val="accent1"/>
              </a:buClr>
              <a:buSzPts val="1200"/>
              <a:buChar char="●"/>
            </a:pPr>
            <a:r>
              <a:rPr lang="en" sz="1200" dirty="0"/>
              <a:t>Specialised Co-parenting Support Centre (support service for divorced/separated families)</a:t>
            </a:r>
            <a:endParaRPr sz="1200" dirty="0"/>
          </a:p>
          <a:p>
            <a:pPr marL="457200" lvl="0" indent="-304800" algn="l" rtl="0">
              <a:spcBef>
                <a:spcPts val="0"/>
              </a:spcBef>
              <a:spcAft>
                <a:spcPts val="0"/>
              </a:spcAft>
              <a:buClr>
                <a:schemeClr val="accent1"/>
              </a:buClr>
              <a:buSzPts val="1200"/>
              <a:buChar char="●"/>
            </a:pPr>
            <a:r>
              <a:rPr lang="en" sz="1200" dirty="0">
                <a:highlight>
                  <a:srgbClr val="FFFF00"/>
                </a:highlight>
              </a:rPr>
              <a:t>Support Programme for Enhancing Peaceable Relationship</a:t>
            </a:r>
            <a:endParaRPr sz="1200" dirty="0">
              <a:highlight>
                <a:srgbClr val="FFFF00"/>
              </a:highlight>
            </a:endParaRPr>
          </a:p>
          <a:p>
            <a:pPr marL="457200" lvl="0" indent="-304800" algn="l" rtl="0">
              <a:spcBef>
                <a:spcPts val="0"/>
              </a:spcBef>
              <a:spcAft>
                <a:spcPts val="0"/>
              </a:spcAft>
              <a:buClr>
                <a:schemeClr val="accent1"/>
              </a:buClr>
              <a:buSzPts val="1200"/>
              <a:buChar char="●"/>
            </a:pPr>
            <a:r>
              <a:rPr lang="en" sz="1200" dirty="0"/>
              <a:t>Outreaching Teams for Ethnic Minorities</a:t>
            </a:r>
            <a:endParaRPr sz="1200" dirty="0"/>
          </a:p>
          <a:p>
            <a:pPr marL="0" lvl="0" indent="0" algn="l" rtl="0">
              <a:spcBef>
                <a:spcPts val="1600"/>
              </a:spcBef>
              <a:spcAft>
                <a:spcPts val="1600"/>
              </a:spcAft>
              <a:buNone/>
            </a:pPr>
            <a:endParaRPr sz="1200" dirty="0"/>
          </a:p>
        </p:txBody>
      </p:sp>
      <p:sp>
        <p:nvSpPr>
          <p:cNvPr id="204" name="Google Shape;204;p35"/>
          <p:cNvSpPr txBox="1"/>
          <p:nvPr/>
        </p:nvSpPr>
        <p:spPr>
          <a:xfrm>
            <a:off x="4471350" y="4859550"/>
            <a:ext cx="4672800" cy="338700"/>
          </a:xfrm>
          <a:prstGeom prst="rect">
            <a:avLst/>
          </a:prstGeom>
          <a:noFill/>
          <a:ln>
            <a:noFill/>
          </a:ln>
        </p:spPr>
        <p:txBody>
          <a:bodyPr spcFirstLastPara="1" wrap="square" lIns="91425" tIns="91425" rIns="91425" bIns="91425" anchor="t" anchorCtr="0">
            <a:spAutoFit/>
          </a:bodyPr>
          <a:lstStyle/>
          <a:p>
            <a:pPr lvl="0" algn="r">
              <a:spcBef>
                <a:spcPts val="0"/>
              </a:spcBef>
              <a:spcAft>
                <a:spcPts val="0"/>
              </a:spcAft>
            </a:pPr>
            <a:r>
              <a:rPr lang="en-US" altLang="zh-HK" sz="1000" dirty="0">
                <a:solidFill>
                  <a:schemeClr val="accent1"/>
                </a:solidFill>
                <a:latin typeface="Oxygen Light"/>
                <a:ea typeface="Oxygen Light"/>
                <a:cs typeface="Oxygen Light"/>
                <a:sym typeface="Oxygen Light"/>
              </a:rPr>
              <a:t>https://www.swd.gov.hk/en/pubsvc/family/cat_family/</a:t>
            </a:r>
          </a:p>
        </p:txBody>
      </p:sp>
      <p:pic>
        <p:nvPicPr>
          <p:cNvPr id="2" name="Google Shape;212;p23">
            <a:extLst>
              <a:ext uri="{FF2B5EF4-FFF2-40B4-BE49-F238E27FC236}">
                <a16:creationId xmlns:a16="http://schemas.microsoft.com/office/drawing/2014/main" id="{AF7B36BE-19DE-4224-A79B-08840FBCF304}"/>
              </a:ext>
            </a:extLst>
          </p:cNvPr>
          <p:cNvPicPr preferRelativeResize="0"/>
          <p:nvPr/>
        </p:nvPicPr>
        <p:blipFill>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750707" y="1106913"/>
            <a:ext cx="3276095" cy="3678523"/>
          </a:xfrm>
          <a:prstGeom prst="diamond">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41259-1685-9F56-07D2-8C761408B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18BE95-2354-08B5-1C6A-2E77A1EE1DE9}"/>
              </a:ext>
            </a:extLst>
          </p:cNvPr>
          <p:cNvSpPr>
            <a:spLocks noGrp="1"/>
          </p:cNvSpPr>
          <p:nvPr>
            <p:ph type="title"/>
          </p:nvPr>
        </p:nvSpPr>
        <p:spPr>
          <a:xfrm>
            <a:off x="2492393" y="346064"/>
            <a:ext cx="7704000" cy="572700"/>
          </a:xfrm>
        </p:spPr>
        <p:txBody>
          <a:bodyPr/>
          <a:lstStyle/>
          <a:p>
            <a:pPr algn="l"/>
            <a:r>
              <a:rPr lang="en-US" altLang="zh-HK" sz="2800" b="1" dirty="0">
                <a:solidFill>
                  <a:srgbClr val="0066CC"/>
                </a:solidFill>
                <a:latin typeface="+mn-lt"/>
              </a:rPr>
              <a:t>Adjusting Expectations</a:t>
            </a:r>
            <a:br>
              <a:rPr lang="en-US" altLang="zh-HK" sz="4000" dirty="0">
                <a:solidFill>
                  <a:schemeClr val="tx2">
                    <a:lumMod val="75000"/>
                  </a:schemeClr>
                </a:solidFill>
              </a:rPr>
            </a:br>
            <a:endParaRPr lang="zh-HK" altLang="en-US" sz="4000" dirty="0">
              <a:solidFill>
                <a:schemeClr val="tx2">
                  <a:lumMod val="75000"/>
                </a:schemeClr>
              </a:solidFill>
            </a:endParaRPr>
          </a:p>
        </p:txBody>
      </p:sp>
      <p:sp>
        <p:nvSpPr>
          <p:cNvPr id="3" name="Title 1">
            <a:extLst>
              <a:ext uri="{FF2B5EF4-FFF2-40B4-BE49-F238E27FC236}">
                <a16:creationId xmlns:a16="http://schemas.microsoft.com/office/drawing/2014/main" id="{DE6355E0-EF27-6F48-E407-2A128DB24997}"/>
              </a:ext>
            </a:extLst>
          </p:cNvPr>
          <p:cNvSpPr txBox="1">
            <a:spLocks/>
          </p:cNvSpPr>
          <p:nvPr/>
        </p:nvSpPr>
        <p:spPr>
          <a:xfrm>
            <a:off x="774429" y="1334489"/>
            <a:ext cx="6551657" cy="30752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Poiret One"/>
              <a:buNone/>
              <a:defRPr sz="2400" b="1" i="0" u="none" strike="noStrike" cap="none">
                <a:solidFill>
                  <a:schemeClr val="dk1"/>
                </a:solidFill>
                <a:latin typeface="Poiret One"/>
                <a:ea typeface="Poiret One"/>
                <a:cs typeface="Poiret One"/>
                <a:sym typeface="Poiret One"/>
              </a:defRPr>
            </a:lvl1pPr>
            <a:lvl2pPr marR="0" lvl="1"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9pPr>
          </a:lstStyle>
          <a:p>
            <a:pPr marL="285750" indent="-285750" algn="l">
              <a:buFont typeface="Arial" panose="020B0604020202020204" pitchFamily="34" charset="0"/>
              <a:buChar char="•"/>
            </a:pPr>
            <a:r>
              <a:rPr lang="en-US" altLang="zh-HK" sz="1800" b="0" dirty="0">
                <a:solidFill>
                  <a:schemeClr val="bg2">
                    <a:lumMod val="75000"/>
                  </a:schemeClr>
                </a:solidFill>
                <a:latin typeface="Oxygen" panose="02000503000000000000" pitchFamily="2" charset="0"/>
                <a:ea typeface="新細明體" panose="02020500000000000000" pitchFamily="18" charset="-120"/>
              </a:rPr>
              <a:t>Floating seats arrangement (e.g. Pantry, meeting rooms, etc.), </a:t>
            </a:r>
            <a:r>
              <a:rPr lang="en-US" altLang="zh-HK" sz="1800" b="0" dirty="0">
                <a:effectLst/>
                <a:latin typeface="Oxygen" panose="02000503000000000000" pitchFamily="2" charset="0"/>
                <a:ea typeface="新細明體" panose="02020500000000000000" pitchFamily="18" charset="-120"/>
              </a:rPr>
              <a:t>stable seats are not always guaranteed due to agency setting.</a:t>
            </a:r>
          </a:p>
          <a:p>
            <a:pPr algn="l"/>
            <a:endParaRPr lang="en-US" altLang="zh-HK" sz="1800" b="0" dirty="0">
              <a:effectLst/>
              <a:latin typeface="Oxygen" panose="02000503000000000000" pitchFamily="2" charset="0"/>
              <a:ea typeface="新細明體" panose="02020500000000000000" pitchFamily="18" charset="-120"/>
            </a:endParaRPr>
          </a:p>
          <a:p>
            <a:pPr marL="285750" indent="-285750" algn="l">
              <a:buFont typeface="Arial" panose="020B0604020202020204" pitchFamily="34" charset="0"/>
              <a:buChar char="•"/>
            </a:pPr>
            <a:r>
              <a:rPr lang="en-US" altLang="zh-HK" sz="1800" b="0" dirty="0">
                <a:effectLst/>
                <a:latin typeface="Oxygen" panose="02000503000000000000" pitchFamily="2" charset="0"/>
                <a:ea typeface="新細明體" panose="02020500000000000000" pitchFamily="18" charset="-120"/>
              </a:rPr>
              <a:t>Possibilities to interact with service users, drop-ins or service users would be limited at times.</a:t>
            </a:r>
          </a:p>
          <a:p>
            <a:pPr marL="285750" indent="-285750" algn="l">
              <a:buFont typeface="Arial" panose="020B0604020202020204" pitchFamily="34" charset="0"/>
              <a:buChar char="•"/>
            </a:pPr>
            <a:endParaRPr lang="en-US" altLang="zh-TW" sz="1800" b="0" dirty="0">
              <a:latin typeface="Oxygen" panose="02000503000000000000" pitchFamily="2" charset="0"/>
              <a:ea typeface="新細明體" panose="02020500000000000000" pitchFamily="18" charset="-120"/>
            </a:endParaRPr>
          </a:p>
          <a:p>
            <a:pPr marL="285750" indent="-285750" algn="l">
              <a:buFont typeface="Arial" panose="020B0604020202020204" pitchFamily="34" charset="0"/>
              <a:buChar char="•"/>
            </a:pPr>
            <a:r>
              <a:rPr lang="en-US" altLang="zh-TW" sz="1800" b="0" dirty="0">
                <a:effectLst/>
                <a:latin typeface="Oxygen" panose="02000503000000000000" pitchFamily="2" charset="0"/>
                <a:ea typeface="新細明體" panose="02020500000000000000" pitchFamily="18" charset="-120"/>
              </a:rPr>
              <a:t>Be flexible and blend into the agency culture.</a:t>
            </a:r>
          </a:p>
          <a:p>
            <a:pPr algn="l"/>
            <a:endParaRPr lang="en-US" altLang="zh-TW" sz="1800" b="0" dirty="0">
              <a:effectLst/>
              <a:latin typeface="Oxygen" panose="02000503000000000000" pitchFamily="2" charset="0"/>
              <a:ea typeface="新細明體" panose="02020500000000000000" pitchFamily="18" charset="-120"/>
            </a:endParaRPr>
          </a:p>
          <a:p>
            <a:pPr marL="285750" indent="-285750" algn="l">
              <a:buFont typeface="Arial" panose="020B0604020202020204" pitchFamily="34" charset="0"/>
              <a:buChar char="•"/>
            </a:pPr>
            <a:r>
              <a:rPr lang="en-US" altLang="zh-TW" sz="1800" b="0" dirty="0">
                <a:latin typeface="Oxygen" panose="02000503000000000000" pitchFamily="2" charset="0"/>
                <a:ea typeface="新細明體" panose="02020500000000000000" pitchFamily="18" charset="-120"/>
              </a:rPr>
              <a:t>Be proactive in shouldering ad hoc learning opportunities (e.g. Observing intake, outreaching, home visits, community mass programs, etc.).</a:t>
            </a:r>
            <a:endParaRPr lang="zh-TW" altLang="zh-HK" sz="1800" b="0" dirty="0">
              <a:effectLst/>
              <a:latin typeface="Oxygen" panose="02000503000000000000" pitchFamily="2" charset="0"/>
              <a:ea typeface="新細明體" panose="02020500000000000000" pitchFamily="18" charset="-120"/>
            </a:endParaRPr>
          </a:p>
          <a:p>
            <a:pPr algn="l"/>
            <a:r>
              <a:rPr lang="en-US" altLang="zh-HK" sz="1800" dirty="0">
                <a:effectLst/>
                <a:latin typeface="Oxygen" panose="02000503000000000000" pitchFamily="2" charset="0"/>
                <a:ea typeface="新細明體" panose="02020500000000000000" pitchFamily="18" charset="-120"/>
              </a:rPr>
              <a:t> </a:t>
            </a:r>
            <a:endParaRPr lang="zh-TW" altLang="zh-HK" sz="1800" dirty="0">
              <a:effectLst/>
              <a:latin typeface="Oxygen" panose="02000503000000000000" pitchFamily="2" charset="0"/>
              <a:ea typeface="新細明體" panose="02020500000000000000" pitchFamily="18" charset="-120"/>
            </a:endParaRPr>
          </a:p>
        </p:txBody>
      </p:sp>
    </p:spTree>
    <p:extLst>
      <p:ext uri="{BB962C8B-B14F-4D97-AF65-F5344CB8AC3E}">
        <p14:creationId xmlns:p14="http://schemas.microsoft.com/office/powerpoint/2010/main" val="2703686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9"/>
          <p:cNvSpPr txBox="1">
            <a:spLocks noGrp="1"/>
          </p:cNvSpPr>
          <p:nvPr>
            <p:ph type="title" idx="4294967295"/>
          </p:nvPr>
        </p:nvSpPr>
        <p:spPr>
          <a:xfrm>
            <a:off x="491836" y="-33488"/>
            <a:ext cx="7702550" cy="57308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rgbClr val="0066CC"/>
                </a:solidFill>
                <a:latin typeface="+mn-lt"/>
              </a:rPr>
              <a:t>Professional Knowledge</a:t>
            </a:r>
            <a:endParaRPr sz="3200" b="1" dirty="0">
              <a:solidFill>
                <a:srgbClr val="0066CC"/>
              </a:solidFill>
              <a:latin typeface="+mn-lt"/>
            </a:endParaRPr>
          </a:p>
        </p:txBody>
      </p:sp>
      <p:sp>
        <p:nvSpPr>
          <p:cNvPr id="549" name="Google Shape;549;p59"/>
          <p:cNvSpPr txBox="1"/>
          <p:nvPr/>
        </p:nvSpPr>
        <p:spPr>
          <a:xfrm>
            <a:off x="900874" y="1758300"/>
            <a:ext cx="2097000" cy="48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000" b="1" dirty="0">
                <a:latin typeface="Oxygen"/>
                <a:ea typeface="Oxygen"/>
                <a:cs typeface="Oxygen"/>
                <a:sym typeface="Oxygen"/>
              </a:rPr>
              <a:t>Community  Resources &amp; Services</a:t>
            </a:r>
            <a:endParaRPr sz="2000" b="1" dirty="0">
              <a:solidFill>
                <a:srgbClr val="000000"/>
              </a:solidFill>
              <a:latin typeface="Oxygen"/>
              <a:ea typeface="Oxygen"/>
              <a:cs typeface="Oxygen"/>
              <a:sym typeface="Oxygen"/>
            </a:endParaRPr>
          </a:p>
        </p:txBody>
      </p:sp>
      <p:sp>
        <p:nvSpPr>
          <p:cNvPr id="550" name="Google Shape;550;p59"/>
          <p:cNvSpPr txBox="1"/>
          <p:nvPr/>
        </p:nvSpPr>
        <p:spPr>
          <a:xfrm>
            <a:off x="5815457" y="1758300"/>
            <a:ext cx="2738400" cy="48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latin typeface="Oxygen"/>
                <a:ea typeface="Oxygen"/>
                <a:cs typeface="Oxygen"/>
                <a:sym typeface="Oxygen"/>
              </a:rPr>
              <a:t>Relative Conceptual &amp; Intervention Models</a:t>
            </a:r>
            <a:endParaRPr sz="2000" b="1" dirty="0">
              <a:solidFill>
                <a:srgbClr val="000000"/>
              </a:solidFill>
              <a:latin typeface="Oxygen"/>
              <a:ea typeface="Oxygen"/>
              <a:cs typeface="Oxygen"/>
              <a:sym typeface="Oxygen"/>
            </a:endParaRPr>
          </a:p>
        </p:txBody>
      </p:sp>
      <p:sp>
        <p:nvSpPr>
          <p:cNvPr id="551" name="Google Shape;551;p59"/>
          <p:cNvSpPr txBox="1"/>
          <p:nvPr/>
        </p:nvSpPr>
        <p:spPr>
          <a:xfrm>
            <a:off x="717602" y="2977000"/>
            <a:ext cx="2281800" cy="48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000" b="1" dirty="0">
                <a:latin typeface="Oxygen"/>
                <a:ea typeface="Oxygen"/>
                <a:cs typeface="Oxygen"/>
                <a:sym typeface="Oxygen"/>
              </a:rPr>
              <a:t>Needs of Different Service Users</a:t>
            </a:r>
            <a:endParaRPr sz="2000" b="1" dirty="0">
              <a:solidFill>
                <a:srgbClr val="000000"/>
              </a:solidFill>
              <a:latin typeface="Oxygen"/>
              <a:ea typeface="Oxygen"/>
              <a:cs typeface="Oxygen"/>
              <a:sym typeface="Oxygen"/>
            </a:endParaRPr>
          </a:p>
        </p:txBody>
      </p:sp>
      <p:sp>
        <p:nvSpPr>
          <p:cNvPr id="552" name="Google Shape;552;p59"/>
          <p:cNvSpPr txBox="1"/>
          <p:nvPr/>
        </p:nvSpPr>
        <p:spPr>
          <a:xfrm>
            <a:off x="5876207" y="3465700"/>
            <a:ext cx="2616900" cy="48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latin typeface="Oxygen"/>
                <a:ea typeface="Oxygen"/>
                <a:cs typeface="Oxygen"/>
                <a:sym typeface="Oxygen"/>
              </a:rPr>
              <a:t>Communication Skills  &amp; Risk Assessment skills</a:t>
            </a:r>
            <a:endParaRPr sz="2000" b="1" dirty="0">
              <a:solidFill>
                <a:srgbClr val="000000"/>
              </a:solidFill>
              <a:latin typeface="Oxygen"/>
              <a:ea typeface="Oxygen"/>
              <a:cs typeface="Oxygen"/>
              <a:sym typeface="Oxygen"/>
            </a:endParaRPr>
          </a:p>
        </p:txBody>
      </p:sp>
      <p:grpSp>
        <p:nvGrpSpPr>
          <p:cNvPr id="553" name="Google Shape;553;p59"/>
          <p:cNvGrpSpPr/>
          <p:nvPr/>
        </p:nvGrpSpPr>
        <p:grpSpPr>
          <a:xfrm>
            <a:off x="3186070" y="1692237"/>
            <a:ext cx="2455370" cy="2452584"/>
            <a:chOff x="1186975" y="238125"/>
            <a:chExt cx="5244275" cy="5238325"/>
          </a:xfrm>
        </p:grpSpPr>
        <p:sp>
          <p:nvSpPr>
            <p:cNvPr id="554" name="Google Shape;554;p59"/>
            <p:cNvSpPr/>
            <p:nvPr/>
          </p:nvSpPr>
          <p:spPr>
            <a:xfrm>
              <a:off x="1188450" y="238125"/>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rgbClr val="006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 name="Google Shape;555;p59"/>
            <p:cNvSpPr/>
            <p:nvPr/>
          </p:nvSpPr>
          <p:spPr>
            <a:xfrm>
              <a:off x="1186975" y="2279750"/>
              <a:ext cx="2628625"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rgbClr val="9AD9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9"/>
            <p:cNvSpPr/>
            <p:nvPr/>
          </p:nvSpPr>
          <p:spPr>
            <a:xfrm>
              <a:off x="3802600" y="239450"/>
              <a:ext cx="2628650" cy="3196825"/>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 name="Google Shape;557;p59"/>
            <p:cNvSpPr/>
            <p:nvPr/>
          </p:nvSpPr>
          <p:spPr>
            <a:xfrm>
              <a:off x="3232500" y="2847950"/>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rgbClr val="0000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1" name="Google Shape;581;p63"/>
          <p:cNvSpPr txBox="1">
            <a:spLocks noGrp="1"/>
          </p:cNvSpPr>
          <p:nvPr>
            <p:ph type="subTitle" idx="1"/>
          </p:nvPr>
        </p:nvSpPr>
        <p:spPr>
          <a:xfrm>
            <a:off x="1186391" y="1867882"/>
            <a:ext cx="4992000" cy="792600"/>
          </a:xfrm>
          <a:prstGeom prst="rect">
            <a:avLst/>
          </a:prstGeom>
        </p:spPr>
        <p:txBody>
          <a:bodyPr spcFirstLastPara="1" wrap="square" lIns="91425" tIns="91425" rIns="91425" bIns="91425" anchor="t" anchorCtr="0">
            <a:noAutofit/>
          </a:bodyPr>
          <a:lstStyle/>
          <a:p>
            <a:pPr marL="0" indent="0">
              <a:spcAft>
                <a:spcPts val="1600"/>
              </a:spcAft>
              <a:buNone/>
            </a:pPr>
            <a:endParaRPr lang="en-US" b="1" dirty="0"/>
          </a:p>
          <a:p>
            <a:pPr marL="0" indent="0">
              <a:spcAft>
                <a:spcPts val="1600"/>
              </a:spcAft>
              <a:buNone/>
            </a:pPr>
            <a:r>
              <a:rPr lang="en-US" b="1" dirty="0"/>
              <a:t>Ms. Omi Ng</a:t>
            </a:r>
          </a:p>
          <a:p>
            <a:pPr marL="0" indent="0">
              <a:spcAft>
                <a:spcPts val="1600"/>
              </a:spcAft>
              <a:buNone/>
            </a:pPr>
            <a:r>
              <a:rPr lang="en-US" b="1" dirty="0"/>
              <a:t>Family Services Setting Coordinator</a:t>
            </a:r>
          </a:p>
          <a:p>
            <a:pPr marL="0" indent="0">
              <a:spcAft>
                <a:spcPts val="1600"/>
              </a:spcAft>
              <a:buNone/>
            </a:pPr>
            <a:r>
              <a:rPr lang="en-US" b="1" dirty="0"/>
              <a:t>Email: oytng@hku.hk</a:t>
            </a:r>
          </a:p>
          <a:p>
            <a:pPr marL="0" indent="0">
              <a:lnSpc>
                <a:spcPct val="114999"/>
              </a:lnSpc>
              <a:spcAft>
                <a:spcPts val="1600"/>
              </a:spcAft>
              <a:buNone/>
            </a:pPr>
            <a:endParaRPr lang="en-US" sz="2800" dirty="0"/>
          </a:p>
        </p:txBody>
      </p:sp>
      <p:sp>
        <p:nvSpPr>
          <p:cNvPr id="580" name="Google Shape;580;p63"/>
          <p:cNvSpPr txBox="1">
            <a:spLocks noGrp="1"/>
          </p:cNvSpPr>
          <p:nvPr>
            <p:ph type="title"/>
          </p:nvPr>
        </p:nvSpPr>
        <p:spPr>
          <a:xfrm>
            <a:off x="1070987" y="1499019"/>
            <a:ext cx="4325700" cy="98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600" b="1" dirty="0">
                <a:solidFill>
                  <a:srgbClr val="0066CC"/>
                </a:solidFill>
                <a:latin typeface="+mn-lt"/>
              </a:rPr>
              <a:t>THANKS</a:t>
            </a:r>
            <a:endParaRPr sz="4600" b="1" dirty="0">
              <a:solidFill>
                <a:srgbClr val="0066CC"/>
              </a:solidFill>
              <a:latin typeface="+mn-lt"/>
            </a:endParaRPr>
          </a:p>
        </p:txBody>
      </p:sp>
      <p:pic>
        <p:nvPicPr>
          <p:cNvPr id="2" name="Google Shape;200;p22">
            <a:extLst>
              <a:ext uri="{FF2B5EF4-FFF2-40B4-BE49-F238E27FC236}">
                <a16:creationId xmlns:a16="http://schemas.microsoft.com/office/drawing/2014/main" id="{1FB27D42-B014-BAA4-47AA-5BAAC2479BD5}"/>
              </a:ext>
            </a:extLst>
          </p:cNvPr>
          <p:cNvPicPr preferRelativeResize="0"/>
          <p:nvPr/>
        </p:nvPicPr>
        <p:blipFill>
          <a:blip r:embed="rId3">
            <a:alphaModFix/>
            <a:extLst>
              <a:ext uri="{BEBA8EAE-BF5A-486C-A8C5-ECC9F3942E4B}">
                <a14:imgProps xmlns:a14="http://schemas.microsoft.com/office/drawing/2010/main">
                  <a14:imgLayer r:embed="rId4">
                    <a14:imgEffect>
                      <a14:colorTemperature colorTemp="5900"/>
                    </a14:imgEffect>
                    <a14:imgEffect>
                      <a14:brightnessContrast bright="20000"/>
                    </a14:imgEffect>
                  </a14:imgLayer>
                </a14:imgProps>
              </a:ext>
            </a:extLst>
          </a:blip>
          <a:stretch>
            <a:fillRect/>
          </a:stretch>
        </p:blipFill>
        <p:spPr>
          <a:xfrm>
            <a:off x="3682391" y="1176489"/>
            <a:ext cx="1373018" cy="139526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txBox="1">
            <a:spLocks noGrp="1"/>
          </p:cNvSpPr>
          <p:nvPr>
            <p:ph type="title"/>
          </p:nvPr>
        </p:nvSpPr>
        <p:spPr>
          <a:xfrm>
            <a:off x="477982" y="1123867"/>
            <a:ext cx="7883236" cy="174785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700" dirty="0">
                <a:solidFill>
                  <a:srgbClr val="0066CC"/>
                </a:solidFill>
                <a:latin typeface="+mn-lt"/>
              </a:rPr>
              <a:t>Integrated Family Services (FSC)</a:t>
            </a:r>
            <a:br>
              <a:rPr lang="en" sz="3700" dirty="0">
                <a:solidFill>
                  <a:srgbClr val="0066CC"/>
                </a:solidFill>
                <a:latin typeface="+mn-lt"/>
              </a:rPr>
            </a:br>
            <a:r>
              <a:rPr lang="en" sz="2400" b="0" dirty="0">
                <a:solidFill>
                  <a:srgbClr val="0066CC"/>
                </a:solidFill>
                <a:latin typeface="+mn-lt"/>
              </a:rPr>
              <a:t>(Operated by SWD and NGO)</a:t>
            </a:r>
            <a:endParaRPr sz="2400" b="0" dirty="0">
              <a:solidFill>
                <a:srgbClr val="0066CC"/>
              </a:solidFill>
              <a:latin typeface="+mn-lt"/>
            </a:endParaRPr>
          </a:p>
        </p:txBody>
      </p:sp>
      <p:sp>
        <p:nvSpPr>
          <p:cNvPr id="210" name="Google Shape;210;p36"/>
          <p:cNvSpPr txBox="1">
            <a:spLocks noGrp="1"/>
          </p:cNvSpPr>
          <p:nvPr>
            <p:ph type="subTitle" idx="1"/>
          </p:nvPr>
        </p:nvSpPr>
        <p:spPr>
          <a:xfrm>
            <a:off x="797355" y="2265125"/>
            <a:ext cx="6354600" cy="1213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300" dirty="0"/>
              <a:t>Main Objective</a:t>
            </a:r>
            <a:endParaRPr sz="2300" dirty="0"/>
          </a:p>
          <a:p>
            <a:pPr marL="0" lvl="0" indent="0" rtl="0">
              <a:spcBef>
                <a:spcPts val="1600"/>
              </a:spcBef>
              <a:spcAft>
                <a:spcPts val="0"/>
              </a:spcAft>
              <a:buNone/>
            </a:pPr>
            <a:r>
              <a:rPr lang="en" sz="2300" dirty="0"/>
              <a:t>‘Serve as a ‘community -based integrated service centre focusing on supporting and strengthening families. ‘</a:t>
            </a:r>
            <a:endParaRPr sz="2300" dirty="0"/>
          </a:p>
          <a:p>
            <a:pPr marL="0" lvl="0" indent="0" algn="ctr" rtl="0">
              <a:spcBef>
                <a:spcPts val="1600"/>
              </a:spcBef>
              <a:spcAft>
                <a:spcPts val="1600"/>
              </a:spcAft>
              <a:buNone/>
            </a:pPr>
            <a:endParaRPr sz="2200" dirty="0"/>
          </a:p>
        </p:txBody>
      </p:sp>
      <p:sp>
        <p:nvSpPr>
          <p:cNvPr id="211" name="Google Shape;211;p36"/>
          <p:cNvSpPr txBox="1"/>
          <p:nvPr/>
        </p:nvSpPr>
        <p:spPr>
          <a:xfrm>
            <a:off x="4212300" y="4673175"/>
            <a:ext cx="4931700" cy="338700"/>
          </a:xfrm>
          <a:prstGeom prst="rect">
            <a:avLst/>
          </a:prstGeom>
          <a:noFill/>
          <a:ln>
            <a:noFill/>
          </a:ln>
        </p:spPr>
        <p:txBody>
          <a:bodyPr spcFirstLastPara="1" wrap="square" lIns="91425" tIns="91425" rIns="91425" bIns="91425" anchor="t" anchorCtr="0">
            <a:spAutoFit/>
          </a:bodyPr>
          <a:lstStyle/>
          <a:p>
            <a:pPr lvl="0" algn="r">
              <a:spcBef>
                <a:spcPts val="0"/>
              </a:spcBef>
              <a:spcAft>
                <a:spcPts val="0"/>
              </a:spcAft>
            </a:pPr>
            <a:r>
              <a:rPr lang="en-US" altLang="zh-HK" sz="1000" dirty="0">
                <a:solidFill>
                  <a:schemeClr val="accent1"/>
                </a:solidFill>
                <a:latin typeface="Oxygen Light"/>
                <a:ea typeface="Oxygen Light"/>
                <a:cs typeface="Oxygen Light"/>
                <a:sym typeface="Oxygen Light"/>
              </a:rPr>
              <a:t>https://www.swd.gov.hk/en/pubsvc/family/cat_family/ifs/index.html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9"/>
          <p:cNvSpPr/>
          <p:nvPr/>
        </p:nvSpPr>
        <p:spPr>
          <a:xfrm rot="10800000">
            <a:off x="-10193962" y="-4404443"/>
            <a:ext cx="97828" cy="71043"/>
          </a:xfrm>
          <a:custGeom>
            <a:avLst/>
            <a:gdLst/>
            <a:ahLst/>
            <a:cxnLst/>
            <a:rect l="l" t="t" r="r" b="b"/>
            <a:pathLst>
              <a:path w="10891" h="7909" extrusionOk="0">
                <a:moveTo>
                  <a:pt x="1188" y="1567"/>
                </a:moveTo>
                <a:lnTo>
                  <a:pt x="1289" y="1580"/>
                </a:lnTo>
                <a:lnTo>
                  <a:pt x="1390" y="1592"/>
                </a:lnTo>
                <a:lnTo>
                  <a:pt x="1516" y="1618"/>
                </a:lnTo>
                <a:lnTo>
                  <a:pt x="1643" y="1668"/>
                </a:lnTo>
                <a:lnTo>
                  <a:pt x="1782" y="1719"/>
                </a:lnTo>
                <a:lnTo>
                  <a:pt x="1946" y="1794"/>
                </a:lnTo>
                <a:lnTo>
                  <a:pt x="2034" y="1908"/>
                </a:lnTo>
                <a:lnTo>
                  <a:pt x="2123" y="2009"/>
                </a:lnTo>
                <a:lnTo>
                  <a:pt x="2199" y="2136"/>
                </a:lnTo>
                <a:lnTo>
                  <a:pt x="2274" y="2249"/>
                </a:lnTo>
                <a:lnTo>
                  <a:pt x="2337" y="2376"/>
                </a:lnTo>
                <a:lnTo>
                  <a:pt x="2401" y="2502"/>
                </a:lnTo>
                <a:lnTo>
                  <a:pt x="2451" y="2628"/>
                </a:lnTo>
                <a:lnTo>
                  <a:pt x="2489" y="2767"/>
                </a:lnTo>
                <a:lnTo>
                  <a:pt x="2578" y="3020"/>
                </a:lnTo>
                <a:lnTo>
                  <a:pt x="2653" y="3285"/>
                </a:lnTo>
                <a:lnTo>
                  <a:pt x="2716" y="3550"/>
                </a:lnTo>
                <a:lnTo>
                  <a:pt x="2767" y="3816"/>
                </a:lnTo>
                <a:lnTo>
                  <a:pt x="2805" y="4081"/>
                </a:lnTo>
                <a:lnTo>
                  <a:pt x="2843" y="4359"/>
                </a:lnTo>
                <a:lnTo>
                  <a:pt x="2881" y="4889"/>
                </a:lnTo>
                <a:lnTo>
                  <a:pt x="2893" y="4990"/>
                </a:lnTo>
                <a:lnTo>
                  <a:pt x="2931" y="5066"/>
                </a:lnTo>
                <a:lnTo>
                  <a:pt x="2982" y="5129"/>
                </a:lnTo>
                <a:lnTo>
                  <a:pt x="3032" y="5193"/>
                </a:lnTo>
                <a:lnTo>
                  <a:pt x="3057" y="5208"/>
                </a:lnTo>
                <a:lnTo>
                  <a:pt x="3057" y="5208"/>
                </a:lnTo>
                <a:lnTo>
                  <a:pt x="2994" y="5231"/>
                </a:lnTo>
                <a:lnTo>
                  <a:pt x="2843" y="5294"/>
                </a:lnTo>
                <a:lnTo>
                  <a:pt x="2679" y="5369"/>
                </a:lnTo>
                <a:lnTo>
                  <a:pt x="2620" y="5404"/>
                </a:lnTo>
                <a:lnTo>
                  <a:pt x="2620" y="5404"/>
                </a:lnTo>
                <a:lnTo>
                  <a:pt x="2274" y="4978"/>
                </a:lnTo>
                <a:lnTo>
                  <a:pt x="1895" y="4498"/>
                </a:lnTo>
                <a:lnTo>
                  <a:pt x="1554" y="4005"/>
                </a:lnTo>
                <a:lnTo>
                  <a:pt x="1390" y="3752"/>
                </a:lnTo>
                <a:lnTo>
                  <a:pt x="1226" y="3500"/>
                </a:lnTo>
                <a:lnTo>
                  <a:pt x="1112" y="3348"/>
                </a:lnTo>
                <a:lnTo>
                  <a:pt x="1011" y="3171"/>
                </a:lnTo>
                <a:lnTo>
                  <a:pt x="923" y="2982"/>
                </a:lnTo>
                <a:lnTo>
                  <a:pt x="847" y="2792"/>
                </a:lnTo>
                <a:lnTo>
                  <a:pt x="784" y="2590"/>
                </a:lnTo>
                <a:lnTo>
                  <a:pt x="746" y="2401"/>
                </a:lnTo>
                <a:lnTo>
                  <a:pt x="720" y="2211"/>
                </a:lnTo>
                <a:lnTo>
                  <a:pt x="720" y="2047"/>
                </a:lnTo>
                <a:lnTo>
                  <a:pt x="733" y="1959"/>
                </a:lnTo>
                <a:lnTo>
                  <a:pt x="746" y="1895"/>
                </a:lnTo>
                <a:lnTo>
                  <a:pt x="771" y="1820"/>
                </a:lnTo>
                <a:lnTo>
                  <a:pt x="809" y="1757"/>
                </a:lnTo>
                <a:lnTo>
                  <a:pt x="847" y="1706"/>
                </a:lnTo>
                <a:lnTo>
                  <a:pt x="897" y="1655"/>
                </a:lnTo>
                <a:lnTo>
                  <a:pt x="960" y="1618"/>
                </a:lnTo>
                <a:lnTo>
                  <a:pt x="1024" y="1592"/>
                </a:lnTo>
                <a:lnTo>
                  <a:pt x="1099" y="1580"/>
                </a:lnTo>
                <a:lnTo>
                  <a:pt x="1188" y="1567"/>
                </a:lnTo>
                <a:close/>
                <a:moveTo>
                  <a:pt x="4498" y="759"/>
                </a:moveTo>
                <a:lnTo>
                  <a:pt x="4536" y="784"/>
                </a:lnTo>
                <a:lnTo>
                  <a:pt x="4586" y="809"/>
                </a:lnTo>
                <a:lnTo>
                  <a:pt x="4637" y="847"/>
                </a:lnTo>
                <a:lnTo>
                  <a:pt x="4675" y="898"/>
                </a:lnTo>
                <a:lnTo>
                  <a:pt x="4763" y="1011"/>
                </a:lnTo>
                <a:lnTo>
                  <a:pt x="4839" y="1163"/>
                </a:lnTo>
                <a:lnTo>
                  <a:pt x="4902" y="1327"/>
                </a:lnTo>
                <a:lnTo>
                  <a:pt x="4965" y="1504"/>
                </a:lnTo>
                <a:lnTo>
                  <a:pt x="5066" y="1832"/>
                </a:lnTo>
                <a:lnTo>
                  <a:pt x="5130" y="2085"/>
                </a:lnTo>
                <a:lnTo>
                  <a:pt x="5155" y="2199"/>
                </a:lnTo>
                <a:lnTo>
                  <a:pt x="5155" y="2502"/>
                </a:lnTo>
                <a:lnTo>
                  <a:pt x="5130" y="2792"/>
                </a:lnTo>
                <a:lnTo>
                  <a:pt x="5104" y="3096"/>
                </a:lnTo>
                <a:lnTo>
                  <a:pt x="5066" y="3399"/>
                </a:lnTo>
                <a:lnTo>
                  <a:pt x="5016" y="3715"/>
                </a:lnTo>
                <a:lnTo>
                  <a:pt x="4967" y="4018"/>
                </a:lnTo>
                <a:lnTo>
                  <a:pt x="4940" y="4131"/>
                </a:lnTo>
                <a:lnTo>
                  <a:pt x="4826" y="4662"/>
                </a:lnTo>
                <a:lnTo>
                  <a:pt x="4814" y="4763"/>
                </a:lnTo>
                <a:lnTo>
                  <a:pt x="4826" y="4852"/>
                </a:lnTo>
                <a:lnTo>
                  <a:pt x="4852" y="4927"/>
                </a:lnTo>
                <a:lnTo>
                  <a:pt x="4889" y="4990"/>
                </a:lnTo>
                <a:lnTo>
                  <a:pt x="4940" y="5054"/>
                </a:lnTo>
                <a:lnTo>
                  <a:pt x="5003" y="5092"/>
                </a:lnTo>
                <a:lnTo>
                  <a:pt x="5066" y="5129"/>
                </a:lnTo>
                <a:lnTo>
                  <a:pt x="5142" y="5155"/>
                </a:lnTo>
                <a:lnTo>
                  <a:pt x="5218" y="5167"/>
                </a:lnTo>
                <a:lnTo>
                  <a:pt x="5294" y="5167"/>
                </a:lnTo>
                <a:lnTo>
                  <a:pt x="5370" y="5155"/>
                </a:lnTo>
                <a:lnTo>
                  <a:pt x="5433" y="5117"/>
                </a:lnTo>
                <a:lnTo>
                  <a:pt x="5509" y="5079"/>
                </a:lnTo>
                <a:lnTo>
                  <a:pt x="5559" y="5016"/>
                </a:lnTo>
                <a:lnTo>
                  <a:pt x="5610" y="4940"/>
                </a:lnTo>
                <a:lnTo>
                  <a:pt x="5635" y="4852"/>
                </a:lnTo>
                <a:lnTo>
                  <a:pt x="5761" y="4334"/>
                </a:lnTo>
                <a:lnTo>
                  <a:pt x="5790" y="4175"/>
                </a:lnTo>
                <a:lnTo>
                  <a:pt x="5790" y="4175"/>
                </a:lnTo>
                <a:lnTo>
                  <a:pt x="5862" y="3929"/>
                </a:lnTo>
                <a:lnTo>
                  <a:pt x="5963" y="3626"/>
                </a:lnTo>
                <a:lnTo>
                  <a:pt x="6064" y="3323"/>
                </a:lnTo>
                <a:lnTo>
                  <a:pt x="6191" y="3032"/>
                </a:lnTo>
                <a:lnTo>
                  <a:pt x="6317" y="2742"/>
                </a:lnTo>
                <a:lnTo>
                  <a:pt x="6456" y="2451"/>
                </a:lnTo>
                <a:lnTo>
                  <a:pt x="6519" y="2338"/>
                </a:lnTo>
                <a:lnTo>
                  <a:pt x="6582" y="2211"/>
                </a:lnTo>
                <a:lnTo>
                  <a:pt x="6658" y="2098"/>
                </a:lnTo>
                <a:lnTo>
                  <a:pt x="6734" y="1984"/>
                </a:lnTo>
                <a:lnTo>
                  <a:pt x="6822" y="1870"/>
                </a:lnTo>
                <a:lnTo>
                  <a:pt x="6911" y="1782"/>
                </a:lnTo>
                <a:lnTo>
                  <a:pt x="7012" y="1719"/>
                </a:lnTo>
                <a:lnTo>
                  <a:pt x="7100" y="1668"/>
                </a:lnTo>
                <a:lnTo>
                  <a:pt x="7189" y="1655"/>
                </a:lnTo>
                <a:lnTo>
                  <a:pt x="7227" y="1655"/>
                </a:lnTo>
                <a:lnTo>
                  <a:pt x="7277" y="1668"/>
                </a:lnTo>
                <a:lnTo>
                  <a:pt x="7315" y="1693"/>
                </a:lnTo>
                <a:lnTo>
                  <a:pt x="7353" y="1719"/>
                </a:lnTo>
                <a:lnTo>
                  <a:pt x="7391" y="1757"/>
                </a:lnTo>
                <a:lnTo>
                  <a:pt x="7416" y="1807"/>
                </a:lnTo>
                <a:lnTo>
                  <a:pt x="7479" y="1946"/>
                </a:lnTo>
                <a:lnTo>
                  <a:pt x="7530" y="2136"/>
                </a:lnTo>
                <a:lnTo>
                  <a:pt x="7555" y="2363"/>
                </a:lnTo>
                <a:lnTo>
                  <a:pt x="7568" y="2666"/>
                </a:lnTo>
                <a:lnTo>
                  <a:pt x="7543" y="2818"/>
                </a:lnTo>
                <a:lnTo>
                  <a:pt x="7492" y="2969"/>
                </a:lnTo>
                <a:lnTo>
                  <a:pt x="7441" y="3121"/>
                </a:lnTo>
                <a:lnTo>
                  <a:pt x="7378" y="3272"/>
                </a:lnTo>
                <a:lnTo>
                  <a:pt x="7227" y="3563"/>
                </a:lnTo>
                <a:lnTo>
                  <a:pt x="7062" y="3841"/>
                </a:lnTo>
                <a:lnTo>
                  <a:pt x="6886" y="4157"/>
                </a:lnTo>
                <a:lnTo>
                  <a:pt x="6671" y="4460"/>
                </a:lnTo>
                <a:lnTo>
                  <a:pt x="6456" y="4750"/>
                </a:lnTo>
                <a:lnTo>
                  <a:pt x="6229" y="5041"/>
                </a:lnTo>
                <a:lnTo>
                  <a:pt x="6178" y="5117"/>
                </a:lnTo>
                <a:lnTo>
                  <a:pt x="6140" y="5205"/>
                </a:lnTo>
                <a:lnTo>
                  <a:pt x="6128" y="5281"/>
                </a:lnTo>
                <a:lnTo>
                  <a:pt x="6128" y="5357"/>
                </a:lnTo>
                <a:lnTo>
                  <a:pt x="6153" y="5433"/>
                </a:lnTo>
                <a:lnTo>
                  <a:pt x="6178" y="5496"/>
                </a:lnTo>
                <a:lnTo>
                  <a:pt x="6216" y="5572"/>
                </a:lnTo>
                <a:lnTo>
                  <a:pt x="6267" y="5622"/>
                </a:lnTo>
                <a:lnTo>
                  <a:pt x="6317" y="5673"/>
                </a:lnTo>
                <a:lnTo>
                  <a:pt x="6393" y="5698"/>
                </a:lnTo>
                <a:lnTo>
                  <a:pt x="6456" y="5723"/>
                </a:lnTo>
                <a:lnTo>
                  <a:pt x="6532" y="5736"/>
                </a:lnTo>
                <a:lnTo>
                  <a:pt x="6608" y="5736"/>
                </a:lnTo>
                <a:lnTo>
                  <a:pt x="6683" y="5711"/>
                </a:lnTo>
                <a:lnTo>
                  <a:pt x="6759" y="5673"/>
                </a:lnTo>
                <a:lnTo>
                  <a:pt x="6835" y="5609"/>
                </a:lnTo>
                <a:lnTo>
                  <a:pt x="7265" y="5180"/>
                </a:lnTo>
                <a:lnTo>
                  <a:pt x="7694" y="4776"/>
                </a:lnTo>
                <a:lnTo>
                  <a:pt x="7922" y="4586"/>
                </a:lnTo>
                <a:lnTo>
                  <a:pt x="8149" y="4397"/>
                </a:lnTo>
                <a:lnTo>
                  <a:pt x="8402" y="4207"/>
                </a:lnTo>
                <a:lnTo>
                  <a:pt x="8654" y="4030"/>
                </a:lnTo>
                <a:lnTo>
                  <a:pt x="8831" y="3967"/>
                </a:lnTo>
                <a:lnTo>
                  <a:pt x="8995" y="3904"/>
                </a:lnTo>
                <a:lnTo>
                  <a:pt x="9147" y="3866"/>
                </a:lnTo>
                <a:lnTo>
                  <a:pt x="9286" y="3828"/>
                </a:lnTo>
                <a:lnTo>
                  <a:pt x="9412" y="3803"/>
                </a:lnTo>
                <a:lnTo>
                  <a:pt x="9539" y="3790"/>
                </a:lnTo>
                <a:lnTo>
                  <a:pt x="9640" y="3790"/>
                </a:lnTo>
                <a:lnTo>
                  <a:pt x="9728" y="3803"/>
                </a:lnTo>
                <a:lnTo>
                  <a:pt x="9817" y="3828"/>
                </a:lnTo>
                <a:lnTo>
                  <a:pt x="9892" y="3854"/>
                </a:lnTo>
                <a:lnTo>
                  <a:pt x="9956" y="3879"/>
                </a:lnTo>
                <a:lnTo>
                  <a:pt x="10006" y="3917"/>
                </a:lnTo>
                <a:lnTo>
                  <a:pt x="10044" y="3967"/>
                </a:lnTo>
                <a:lnTo>
                  <a:pt x="10082" y="4018"/>
                </a:lnTo>
                <a:lnTo>
                  <a:pt x="10107" y="4081"/>
                </a:lnTo>
                <a:lnTo>
                  <a:pt x="10132" y="4131"/>
                </a:lnTo>
                <a:lnTo>
                  <a:pt x="10132" y="4207"/>
                </a:lnTo>
                <a:lnTo>
                  <a:pt x="10132" y="4270"/>
                </a:lnTo>
                <a:lnTo>
                  <a:pt x="10120" y="4409"/>
                </a:lnTo>
                <a:lnTo>
                  <a:pt x="10069" y="4561"/>
                </a:lnTo>
                <a:lnTo>
                  <a:pt x="9993" y="4700"/>
                </a:lnTo>
                <a:lnTo>
                  <a:pt x="9905" y="4839"/>
                </a:lnTo>
                <a:lnTo>
                  <a:pt x="9791" y="4965"/>
                </a:lnTo>
                <a:lnTo>
                  <a:pt x="9665" y="5066"/>
                </a:lnTo>
                <a:lnTo>
                  <a:pt x="9513" y="5155"/>
                </a:lnTo>
                <a:lnTo>
                  <a:pt x="9324" y="5268"/>
                </a:lnTo>
                <a:lnTo>
                  <a:pt x="9122" y="5369"/>
                </a:lnTo>
                <a:lnTo>
                  <a:pt x="8920" y="5458"/>
                </a:lnTo>
                <a:lnTo>
                  <a:pt x="8705" y="5546"/>
                </a:lnTo>
                <a:lnTo>
                  <a:pt x="8452" y="5647"/>
                </a:lnTo>
                <a:lnTo>
                  <a:pt x="8187" y="5736"/>
                </a:lnTo>
                <a:lnTo>
                  <a:pt x="7922" y="5824"/>
                </a:lnTo>
                <a:lnTo>
                  <a:pt x="7656" y="5900"/>
                </a:lnTo>
                <a:lnTo>
                  <a:pt x="7126" y="6039"/>
                </a:lnTo>
                <a:lnTo>
                  <a:pt x="6595" y="6153"/>
                </a:lnTo>
                <a:lnTo>
                  <a:pt x="6519" y="6178"/>
                </a:lnTo>
                <a:lnTo>
                  <a:pt x="6431" y="6191"/>
                </a:lnTo>
                <a:lnTo>
                  <a:pt x="6355" y="6228"/>
                </a:lnTo>
                <a:lnTo>
                  <a:pt x="6330" y="6254"/>
                </a:lnTo>
                <a:lnTo>
                  <a:pt x="6325" y="6258"/>
                </a:lnTo>
                <a:lnTo>
                  <a:pt x="6325" y="6258"/>
                </a:lnTo>
                <a:lnTo>
                  <a:pt x="6330" y="6241"/>
                </a:lnTo>
                <a:lnTo>
                  <a:pt x="6342" y="6191"/>
                </a:lnTo>
                <a:lnTo>
                  <a:pt x="6355" y="6140"/>
                </a:lnTo>
                <a:lnTo>
                  <a:pt x="6342" y="6077"/>
                </a:lnTo>
                <a:lnTo>
                  <a:pt x="6330" y="6026"/>
                </a:lnTo>
                <a:lnTo>
                  <a:pt x="6304" y="5976"/>
                </a:lnTo>
                <a:lnTo>
                  <a:pt x="6267" y="5925"/>
                </a:lnTo>
                <a:lnTo>
                  <a:pt x="6216" y="5887"/>
                </a:lnTo>
                <a:lnTo>
                  <a:pt x="5850" y="5660"/>
                </a:lnTo>
                <a:lnTo>
                  <a:pt x="5660" y="5559"/>
                </a:lnTo>
                <a:lnTo>
                  <a:pt x="5483" y="5458"/>
                </a:lnTo>
                <a:lnTo>
                  <a:pt x="5294" y="5369"/>
                </a:lnTo>
                <a:lnTo>
                  <a:pt x="5117" y="5294"/>
                </a:lnTo>
                <a:lnTo>
                  <a:pt x="4927" y="5231"/>
                </a:lnTo>
                <a:lnTo>
                  <a:pt x="4738" y="5167"/>
                </a:lnTo>
                <a:lnTo>
                  <a:pt x="4548" y="5129"/>
                </a:lnTo>
                <a:lnTo>
                  <a:pt x="4359" y="5092"/>
                </a:lnTo>
                <a:lnTo>
                  <a:pt x="4157" y="5066"/>
                </a:lnTo>
                <a:lnTo>
                  <a:pt x="3967" y="5066"/>
                </a:lnTo>
                <a:lnTo>
                  <a:pt x="3765" y="5079"/>
                </a:lnTo>
                <a:lnTo>
                  <a:pt x="3674" y="5084"/>
                </a:lnTo>
                <a:lnTo>
                  <a:pt x="3674" y="5084"/>
                </a:lnTo>
                <a:lnTo>
                  <a:pt x="3702" y="5028"/>
                </a:lnTo>
                <a:lnTo>
                  <a:pt x="3715" y="4953"/>
                </a:lnTo>
                <a:lnTo>
                  <a:pt x="3727" y="4852"/>
                </a:lnTo>
                <a:lnTo>
                  <a:pt x="3689" y="4391"/>
                </a:lnTo>
                <a:lnTo>
                  <a:pt x="3677" y="3942"/>
                </a:lnTo>
                <a:lnTo>
                  <a:pt x="3664" y="3475"/>
                </a:lnTo>
                <a:lnTo>
                  <a:pt x="3689" y="3007"/>
                </a:lnTo>
                <a:lnTo>
                  <a:pt x="3727" y="2540"/>
                </a:lnTo>
                <a:lnTo>
                  <a:pt x="3765" y="2312"/>
                </a:lnTo>
                <a:lnTo>
                  <a:pt x="3803" y="2085"/>
                </a:lnTo>
                <a:lnTo>
                  <a:pt x="3854" y="1870"/>
                </a:lnTo>
                <a:lnTo>
                  <a:pt x="3917" y="1643"/>
                </a:lnTo>
                <a:lnTo>
                  <a:pt x="3980" y="1428"/>
                </a:lnTo>
                <a:lnTo>
                  <a:pt x="4068" y="1213"/>
                </a:lnTo>
                <a:lnTo>
                  <a:pt x="4119" y="1100"/>
                </a:lnTo>
                <a:lnTo>
                  <a:pt x="4182" y="986"/>
                </a:lnTo>
                <a:lnTo>
                  <a:pt x="4233" y="910"/>
                </a:lnTo>
                <a:lnTo>
                  <a:pt x="4283" y="847"/>
                </a:lnTo>
                <a:lnTo>
                  <a:pt x="4346" y="796"/>
                </a:lnTo>
                <a:lnTo>
                  <a:pt x="4397" y="771"/>
                </a:lnTo>
                <a:lnTo>
                  <a:pt x="4447" y="759"/>
                </a:lnTo>
                <a:close/>
                <a:moveTo>
                  <a:pt x="4182" y="5711"/>
                </a:moveTo>
                <a:lnTo>
                  <a:pt x="4346" y="5736"/>
                </a:lnTo>
                <a:lnTo>
                  <a:pt x="4523" y="5761"/>
                </a:lnTo>
                <a:lnTo>
                  <a:pt x="4687" y="5812"/>
                </a:lnTo>
                <a:lnTo>
                  <a:pt x="4852" y="5862"/>
                </a:lnTo>
                <a:lnTo>
                  <a:pt x="5016" y="5925"/>
                </a:lnTo>
                <a:lnTo>
                  <a:pt x="5332" y="6077"/>
                </a:lnTo>
                <a:lnTo>
                  <a:pt x="5647" y="6228"/>
                </a:lnTo>
                <a:lnTo>
                  <a:pt x="5938" y="6405"/>
                </a:lnTo>
                <a:lnTo>
                  <a:pt x="5989" y="6431"/>
                </a:lnTo>
                <a:lnTo>
                  <a:pt x="6052" y="6443"/>
                </a:lnTo>
                <a:lnTo>
                  <a:pt x="6102" y="6443"/>
                </a:lnTo>
                <a:lnTo>
                  <a:pt x="6165" y="6431"/>
                </a:lnTo>
                <a:lnTo>
                  <a:pt x="6186" y="6424"/>
                </a:lnTo>
                <a:lnTo>
                  <a:pt x="6186" y="6424"/>
                </a:lnTo>
                <a:lnTo>
                  <a:pt x="6077" y="6557"/>
                </a:lnTo>
                <a:lnTo>
                  <a:pt x="5963" y="6671"/>
                </a:lnTo>
                <a:lnTo>
                  <a:pt x="5837" y="6772"/>
                </a:lnTo>
                <a:lnTo>
                  <a:pt x="5711" y="6873"/>
                </a:lnTo>
                <a:lnTo>
                  <a:pt x="5572" y="6949"/>
                </a:lnTo>
                <a:lnTo>
                  <a:pt x="5433" y="7024"/>
                </a:lnTo>
                <a:lnTo>
                  <a:pt x="5294" y="7088"/>
                </a:lnTo>
                <a:lnTo>
                  <a:pt x="5155" y="7125"/>
                </a:lnTo>
                <a:lnTo>
                  <a:pt x="5003" y="7163"/>
                </a:lnTo>
                <a:lnTo>
                  <a:pt x="4852" y="7189"/>
                </a:lnTo>
                <a:lnTo>
                  <a:pt x="4687" y="7201"/>
                </a:lnTo>
                <a:lnTo>
                  <a:pt x="4536" y="7214"/>
                </a:lnTo>
                <a:lnTo>
                  <a:pt x="4371" y="7201"/>
                </a:lnTo>
                <a:lnTo>
                  <a:pt x="4195" y="7189"/>
                </a:lnTo>
                <a:lnTo>
                  <a:pt x="4018" y="7151"/>
                </a:lnTo>
                <a:lnTo>
                  <a:pt x="3765" y="7100"/>
                </a:lnTo>
                <a:lnTo>
                  <a:pt x="3550" y="7024"/>
                </a:lnTo>
                <a:lnTo>
                  <a:pt x="3361" y="6949"/>
                </a:lnTo>
                <a:lnTo>
                  <a:pt x="3209" y="6873"/>
                </a:lnTo>
                <a:lnTo>
                  <a:pt x="3083" y="6784"/>
                </a:lnTo>
                <a:lnTo>
                  <a:pt x="2994" y="6683"/>
                </a:lnTo>
                <a:lnTo>
                  <a:pt x="2931" y="6595"/>
                </a:lnTo>
                <a:lnTo>
                  <a:pt x="2893" y="6494"/>
                </a:lnTo>
                <a:lnTo>
                  <a:pt x="2881" y="6393"/>
                </a:lnTo>
                <a:lnTo>
                  <a:pt x="2881" y="6304"/>
                </a:lnTo>
                <a:lnTo>
                  <a:pt x="2919" y="6216"/>
                </a:lnTo>
                <a:lnTo>
                  <a:pt x="2969" y="6127"/>
                </a:lnTo>
                <a:lnTo>
                  <a:pt x="3032" y="6039"/>
                </a:lnTo>
                <a:lnTo>
                  <a:pt x="3121" y="5963"/>
                </a:lnTo>
                <a:lnTo>
                  <a:pt x="3222" y="5900"/>
                </a:lnTo>
                <a:lnTo>
                  <a:pt x="3336" y="5837"/>
                </a:lnTo>
                <a:lnTo>
                  <a:pt x="3500" y="5786"/>
                </a:lnTo>
                <a:lnTo>
                  <a:pt x="3677" y="5736"/>
                </a:lnTo>
                <a:lnTo>
                  <a:pt x="3841" y="5711"/>
                </a:lnTo>
                <a:close/>
                <a:moveTo>
                  <a:pt x="4599" y="1"/>
                </a:moveTo>
                <a:lnTo>
                  <a:pt x="4409" y="13"/>
                </a:lnTo>
                <a:lnTo>
                  <a:pt x="4245" y="38"/>
                </a:lnTo>
                <a:lnTo>
                  <a:pt x="4081" y="89"/>
                </a:lnTo>
                <a:lnTo>
                  <a:pt x="3929" y="165"/>
                </a:lnTo>
                <a:lnTo>
                  <a:pt x="3790" y="241"/>
                </a:lnTo>
                <a:lnTo>
                  <a:pt x="3677" y="342"/>
                </a:lnTo>
                <a:lnTo>
                  <a:pt x="3550" y="455"/>
                </a:lnTo>
                <a:lnTo>
                  <a:pt x="3449" y="582"/>
                </a:lnTo>
                <a:lnTo>
                  <a:pt x="3361" y="721"/>
                </a:lnTo>
                <a:lnTo>
                  <a:pt x="3272" y="872"/>
                </a:lnTo>
                <a:lnTo>
                  <a:pt x="3197" y="1024"/>
                </a:lnTo>
                <a:lnTo>
                  <a:pt x="3133" y="1201"/>
                </a:lnTo>
                <a:lnTo>
                  <a:pt x="3070" y="1378"/>
                </a:lnTo>
                <a:lnTo>
                  <a:pt x="3020" y="1554"/>
                </a:lnTo>
                <a:lnTo>
                  <a:pt x="2969" y="1744"/>
                </a:lnTo>
                <a:lnTo>
                  <a:pt x="2965" y="1766"/>
                </a:lnTo>
                <a:lnTo>
                  <a:pt x="2965" y="1766"/>
                </a:lnTo>
                <a:lnTo>
                  <a:pt x="2944" y="1731"/>
                </a:lnTo>
                <a:lnTo>
                  <a:pt x="2855" y="1592"/>
                </a:lnTo>
                <a:lnTo>
                  <a:pt x="2754" y="1479"/>
                </a:lnTo>
                <a:lnTo>
                  <a:pt x="2653" y="1365"/>
                </a:lnTo>
                <a:lnTo>
                  <a:pt x="2552" y="1251"/>
                </a:lnTo>
                <a:lnTo>
                  <a:pt x="2439" y="1163"/>
                </a:lnTo>
                <a:lnTo>
                  <a:pt x="2312" y="1074"/>
                </a:lnTo>
                <a:lnTo>
                  <a:pt x="2186" y="999"/>
                </a:lnTo>
                <a:lnTo>
                  <a:pt x="2047" y="923"/>
                </a:lnTo>
                <a:lnTo>
                  <a:pt x="1895" y="872"/>
                </a:lnTo>
                <a:lnTo>
                  <a:pt x="1744" y="822"/>
                </a:lnTo>
                <a:lnTo>
                  <a:pt x="1579" y="796"/>
                </a:lnTo>
                <a:lnTo>
                  <a:pt x="1415" y="771"/>
                </a:lnTo>
                <a:lnTo>
                  <a:pt x="1276" y="771"/>
                </a:lnTo>
                <a:lnTo>
                  <a:pt x="1137" y="784"/>
                </a:lnTo>
                <a:lnTo>
                  <a:pt x="998" y="822"/>
                </a:lnTo>
                <a:lnTo>
                  <a:pt x="872" y="860"/>
                </a:lnTo>
                <a:lnTo>
                  <a:pt x="746" y="923"/>
                </a:lnTo>
                <a:lnTo>
                  <a:pt x="632" y="986"/>
                </a:lnTo>
                <a:lnTo>
                  <a:pt x="518" y="1074"/>
                </a:lnTo>
                <a:lnTo>
                  <a:pt x="417" y="1163"/>
                </a:lnTo>
                <a:lnTo>
                  <a:pt x="316" y="1264"/>
                </a:lnTo>
                <a:lnTo>
                  <a:pt x="240" y="1378"/>
                </a:lnTo>
                <a:lnTo>
                  <a:pt x="164" y="1491"/>
                </a:lnTo>
                <a:lnTo>
                  <a:pt x="101" y="1618"/>
                </a:lnTo>
                <a:lnTo>
                  <a:pt x="51" y="1744"/>
                </a:lnTo>
                <a:lnTo>
                  <a:pt x="13" y="1870"/>
                </a:lnTo>
                <a:lnTo>
                  <a:pt x="0" y="2009"/>
                </a:lnTo>
                <a:lnTo>
                  <a:pt x="0" y="2148"/>
                </a:lnTo>
                <a:lnTo>
                  <a:pt x="13" y="2426"/>
                </a:lnTo>
                <a:lnTo>
                  <a:pt x="63" y="2691"/>
                </a:lnTo>
                <a:lnTo>
                  <a:pt x="114" y="2969"/>
                </a:lnTo>
                <a:lnTo>
                  <a:pt x="190" y="3235"/>
                </a:lnTo>
                <a:lnTo>
                  <a:pt x="291" y="3487"/>
                </a:lnTo>
                <a:lnTo>
                  <a:pt x="405" y="3740"/>
                </a:lnTo>
                <a:lnTo>
                  <a:pt x="531" y="3980"/>
                </a:lnTo>
                <a:lnTo>
                  <a:pt x="657" y="4220"/>
                </a:lnTo>
                <a:lnTo>
                  <a:pt x="809" y="4460"/>
                </a:lnTo>
                <a:lnTo>
                  <a:pt x="973" y="4687"/>
                </a:lnTo>
                <a:lnTo>
                  <a:pt x="1137" y="4915"/>
                </a:lnTo>
                <a:lnTo>
                  <a:pt x="1314" y="5129"/>
                </a:lnTo>
                <a:lnTo>
                  <a:pt x="1491" y="5332"/>
                </a:lnTo>
                <a:lnTo>
                  <a:pt x="1681" y="5546"/>
                </a:lnTo>
                <a:lnTo>
                  <a:pt x="2072" y="5938"/>
                </a:lnTo>
                <a:lnTo>
                  <a:pt x="2123" y="5976"/>
                </a:lnTo>
                <a:lnTo>
                  <a:pt x="2186" y="6014"/>
                </a:lnTo>
                <a:lnTo>
                  <a:pt x="2254" y="6025"/>
                </a:lnTo>
                <a:lnTo>
                  <a:pt x="2254" y="6025"/>
                </a:lnTo>
                <a:lnTo>
                  <a:pt x="2287" y="6191"/>
                </a:lnTo>
                <a:lnTo>
                  <a:pt x="2350" y="6380"/>
                </a:lnTo>
                <a:lnTo>
                  <a:pt x="2413" y="6557"/>
                </a:lnTo>
                <a:lnTo>
                  <a:pt x="2502" y="6721"/>
                </a:lnTo>
                <a:lnTo>
                  <a:pt x="2590" y="6873"/>
                </a:lnTo>
                <a:lnTo>
                  <a:pt x="2679" y="7012"/>
                </a:lnTo>
                <a:lnTo>
                  <a:pt x="2792" y="7138"/>
                </a:lnTo>
                <a:lnTo>
                  <a:pt x="2906" y="7264"/>
                </a:lnTo>
                <a:lnTo>
                  <a:pt x="3020" y="7378"/>
                </a:lnTo>
                <a:lnTo>
                  <a:pt x="3146" y="7479"/>
                </a:lnTo>
                <a:lnTo>
                  <a:pt x="3285" y="7568"/>
                </a:lnTo>
                <a:lnTo>
                  <a:pt x="3424" y="7643"/>
                </a:lnTo>
                <a:lnTo>
                  <a:pt x="3576" y="7719"/>
                </a:lnTo>
                <a:lnTo>
                  <a:pt x="3727" y="7770"/>
                </a:lnTo>
                <a:lnTo>
                  <a:pt x="3879" y="7820"/>
                </a:lnTo>
                <a:lnTo>
                  <a:pt x="4030" y="7858"/>
                </a:lnTo>
                <a:lnTo>
                  <a:pt x="4195" y="7883"/>
                </a:lnTo>
                <a:lnTo>
                  <a:pt x="4359" y="7909"/>
                </a:lnTo>
                <a:lnTo>
                  <a:pt x="4687" y="7909"/>
                </a:lnTo>
                <a:lnTo>
                  <a:pt x="4864" y="7896"/>
                </a:lnTo>
                <a:lnTo>
                  <a:pt x="5028" y="7871"/>
                </a:lnTo>
                <a:lnTo>
                  <a:pt x="5193" y="7845"/>
                </a:lnTo>
                <a:lnTo>
                  <a:pt x="5370" y="7795"/>
                </a:lnTo>
                <a:lnTo>
                  <a:pt x="5534" y="7744"/>
                </a:lnTo>
                <a:lnTo>
                  <a:pt x="5698" y="7681"/>
                </a:lnTo>
                <a:lnTo>
                  <a:pt x="5850" y="7605"/>
                </a:lnTo>
                <a:lnTo>
                  <a:pt x="6014" y="7530"/>
                </a:lnTo>
                <a:lnTo>
                  <a:pt x="6165" y="7441"/>
                </a:lnTo>
                <a:lnTo>
                  <a:pt x="6317" y="7328"/>
                </a:lnTo>
                <a:lnTo>
                  <a:pt x="6469" y="7226"/>
                </a:lnTo>
                <a:lnTo>
                  <a:pt x="6608" y="7100"/>
                </a:lnTo>
                <a:lnTo>
                  <a:pt x="6709" y="7024"/>
                </a:lnTo>
                <a:lnTo>
                  <a:pt x="6810" y="6949"/>
                </a:lnTo>
                <a:lnTo>
                  <a:pt x="6923" y="6873"/>
                </a:lnTo>
                <a:lnTo>
                  <a:pt x="7050" y="6810"/>
                </a:lnTo>
                <a:lnTo>
                  <a:pt x="7315" y="6709"/>
                </a:lnTo>
                <a:lnTo>
                  <a:pt x="7618" y="6607"/>
                </a:lnTo>
                <a:lnTo>
                  <a:pt x="7934" y="6519"/>
                </a:lnTo>
                <a:lnTo>
                  <a:pt x="8250" y="6443"/>
                </a:lnTo>
                <a:lnTo>
                  <a:pt x="8920" y="6279"/>
                </a:lnTo>
                <a:lnTo>
                  <a:pt x="9248" y="6178"/>
                </a:lnTo>
                <a:lnTo>
                  <a:pt x="9564" y="6064"/>
                </a:lnTo>
                <a:lnTo>
                  <a:pt x="9854" y="5938"/>
                </a:lnTo>
                <a:lnTo>
                  <a:pt x="9993" y="5862"/>
                </a:lnTo>
                <a:lnTo>
                  <a:pt x="10120" y="5786"/>
                </a:lnTo>
                <a:lnTo>
                  <a:pt x="10246" y="5698"/>
                </a:lnTo>
                <a:lnTo>
                  <a:pt x="10372" y="5609"/>
                </a:lnTo>
                <a:lnTo>
                  <a:pt x="10474" y="5508"/>
                </a:lnTo>
                <a:lnTo>
                  <a:pt x="10575" y="5395"/>
                </a:lnTo>
                <a:lnTo>
                  <a:pt x="10663" y="5268"/>
                </a:lnTo>
                <a:lnTo>
                  <a:pt x="10739" y="5142"/>
                </a:lnTo>
                <a:lnTo>
                  <a:pt x="10802" y="4990"/>
                </a:lnTo>
                <a:lnTo>
                  <a:pt x="10853" y="4839"/>
                </a:lnTo>
                <a:lnTo>
                  <a:pt x="10878" y="4713"/>
                </a:lnTo>
                <a:lnTo>
                  <a:pt x="10890" y="4574"/>
                </a:lnTo>
                <a:lnTo>
                  <a:pt x="10890" y="4435"/>
                </a:lnTo>
                <a:lnTo>
                  <a:pt x="10878" y="4296"/>
                </a:lnTo>
                <a:lnTo>
                  <a:pt x="10853" y="4157"/>
                </a:lnTo>
                <a:lnTo>
                  <a:pt x="10815" y="4018"/>
                </a:lnTo>
                <a:lnTo>
                  <a:pt x="10764" y="3879"/>
                </a:lnTo>
                <a:lnTo>
                  <a:pt x="10701" y="3740"/>
                </a:lnTo>
                <a:lnTo>
                  <a:pt x="10625" y="3614"/>
                </a:lnTo>
                <a:lnTo>
                  <a:pt x="10549" y="3487"/>
                </a:lnTo>
                <a:lnTo>
                  <a:pt x="10448" y="3374"/>
                </a:lnTo>
                <a:lnTo>
                  <a:pt x="10347" y="3285"/>
                </a:lnTo>
                <a:lnTo>
                  <a:pt x="10233" y="3197"/>
                </a:lnTo>
                <a:lnTo>
                  <a:pt x="10107" y="3133"/>
                </a:lnTo>
                <a:lnTo>
                  <a:pt x="9981" y="3083"/>
                </a:lnTo>
                <a:lnTo>
                  <a:pt x="9842" y="3045"/>
                </a:lnTo>
                <a:lnTo>
                  <a:pt x="9703" y="3032"/>
                </a:lnTo>
                <a:lnTo>
                  <a:pt x="9299" y="3032"/>
                </a:lnTo>
                <a:lnTo>
                  <a:pt x="9033" y="3070"/>
                </a:lnTo>
                <a:lnTo>
                  <a:pt x="8781" y="3133"/>
                </a:lnTo>
                <a:lnTo>
                  <a:pt x="8541" y="3222"/>
                </a:lnTo>
                <a:lnTo>
                  <a:pt x="8301" y="3323"/>
                </a:lnTo>
                <a:lnTo>
                  <a:pt x="8220" y="3365"/>
                </a:lnTo>
                <a:lnTo>
                  <a:pt x="8220" y="3365"/>
                </a:lnTo>
                <a:lnTo>
                  <a:pt x="8250" y="3298"/>
                </a:lnTo>
                <a:lnTo>
                  <a:pt x="8313" y="3121"/>
                </a:lnTo>
                <a:lnTo>
                  <a:pt x="8364" y="2957"/>
                </a:lnTo>
                <a:lnTo>
                  <a:pt x="8414" y="2780"/>
                </a:lnTo>
                <a:lnTo>
                  <a:pt x="8440" y="2616"/>
                </a:lnTo>
                <a:lnTo>
                  <a:pt x="8465" y="2451"/>
                </a:lnTo>
                <a:lnTo>
                  <a:pt x="8477" y="2300"/>
                </a:lnTo>
                <a:lnTo>
                  <a:pt x="8465" y="2136"/>
                </a:lnTo>
                <a:lnTo>
                  <a:pt x="8452" y="1997"/>
                </a:lnTo>
                <a:lnTo>
                  <a:pt x="8414" y="1845"/>
                </a:lnTo>
                <a:lnTo>
                  <a:pt x="8364" y="1719"/>
                </a:lnTo>
                <a:lnTo>
                  <a:pt x="8288" y="1592"/>
                </a:lnTo>
                <a:lnTo>
                  <a:pt x="8199" y="1479"/>
                </a:lnTo>
                <a:lnTo>
                  <a:pt x="8086" y="1365"/>
                </a:lnTo>
                <a:lnTo>
                  <a:pt x="7959" y="1264"/>
                </a:lnTo>
                <a:lnTo>
                  <a:pt x="7808" y="1188"/>
                </a:lnTo>
                <a:lnTo>
                  <a:pt x="7631" y="1112"/>
                </a:lnTo>
                <a:lnTo>
                  <a:pt x="7467" y="1062"/>
                </a:lnTo>
                <a:lnTo>
                  <a:pt x="7302" y="1024"/>
                </a:lnTo>
                <a:lnTo>
                  <a:pt x="7138" y="1011"/>
                </a:lnTo>
                <a:lnTo>
                  <a:pt x="6999" y="1024"/>
                </a:lnTo>
                <a:lnTo>
                  <a:pt x="6848" y="1036"/>
                </a:lnTo>
                <a:lnTo>
                  <a:pt x="6709" y="1087"/>
                </a:lnTo>
                <a:lnTo>
                  <a:pt x="6582" y="1138"/>
                </a:lnTo>
                <a:lnTo>
                  <a:pt x="6456" y="1213"/>
                </a:lnTo>
                <a:lnTo>
                  <a:pt x="6330" y="1289"/>
                </a:lnTo>
                <a:lnTo>
                  <a:pt x="6216" y="1390"/>
                </a:lnTo>
                <a:lnTo>
                  <a:pt x="6102" y="1491"/>
                </a:lnTo>
                <a:lnTo>
                  <a:pt x="6001" y="1618"/>
                </a:lnTo>
                <a:lnTo>
                  <a:pt x="5978" y="1647"/>
                </a:lnTo>
                <a:lnTo>
                  <a:pt x="5978" y="1647"/>
                </a:lnTo>
                <a:lnTo>
                  <a:pt x="5976" y="1618"/>
                </a:lnTo>
                <a:lnTo>
                  <a:pt x="5951" y="1428"/>
                </a:lnTo>
                <a:lnTo>
                  <a:pt x="5913" y="1239"/>
                </a:lnTo>
                <a:lnTo>
                  <a:pt x="5875" y="1062"/>
                </a:lnTo>
                <a:lnTo>
                  <a:pt x="5812" y="898"/>
                </a:lnTo>
                <a:lnTo>
                  <a:pt x="5749" y="746"/>
                </a:lnTo>
                <a:lnTo>
                  <a:pt x="5673" y="607"/>
                </a:lnTo>
                <a:lnTo>
                  <a:pt x="5584" y="468"/>
                </a:lnTo>
                <a:lnTo>
                  <a:pt x="5483" y="354"/>
                </a:lnTo>
                <a:lnTo>
                  <a:pt x="5382" y="253"/>
                </a:lnTo>
                <a:lnTo>
                  <a:pt x="5256" y="165"/>
                </a:lnTo>
                <a:lnTo>
                  <a:pt x="5104" y="89"/>
                </a:lnTo>
                <a:lnTo>
                  <a:pt x="4953" y="38"/>
                </a:lnTo>
                <a:lnTo>
                  <a:pt x="4788" y="13"/>
                </a:lnTo>
                <a:lnTo>
                  <a:pt x="4599" y="1"/>
                </a:lnTo>
                <a:close/>
              </a:path>
            </a:pathLst>
          </a:custGeom>
          <a:solidFill>
            <a:srgbClr val="3021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9"/>
          <p:cNvSpPr txBox="1">
            <a:spLocks noGrp="1"/>
          </p:cNvSpPr>
          <p:nvPr>
            <p:ph type="subTitle" idx="1"/>
          </p:nvPr>
        </p:nvSpPr>
        <p:spPr>
          <a:xfrm>
            <a:off x="718400" y="1125400"/>
            <a:ext cx="3494100" cy="509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solidFill>
                  <a:srgbClr val="0066CC"/>
                </a:solidFill>
                <a:latin typeface="Oxygen" panose="02000503000000000000" pitchFamily="2" charset="0"/>
              </a:rPr>
              <a:t>Service Content</a:t>
            </a:r>
            <a:endParaRPr dirty="0">
              <a:solidFill>
                <a:srgbClr val="0066CC"/>
              </a:solidFill>
              <a:latin typeface="Oxygen" panose="02000503000000000000" pitchFamily="2" charset="0"/>
            </a:endParaRPr>
          </a:p>
        </p:txBody>
      </p:sp>
      <p:sp>
        <p:nvSpPr>
          <p:cNvPr id="261" name="Google Shape;261;p39"/>
          <p:cNvSpPr txBox="1">
            <a:spLocks noGrp="1"/>
          </p:cNvSpPr>
          <p:nvPr>
            <p:ph type="subTitle" idx="2"/>
          </p:nvPr>
        </p:nvSpPr>
        <p:spPr>
          <a:xfrm>
            <a:off x="718400" y="3346485"/>
            <a:ext cx="3494100" cy="509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solidFill>
                  <a:srgbClr val="0066CC"/>
                </a:solidFill>
                <a:latin typeface="Oxygen" panose="02000503000000000000" pitchFamily="2" charset="0"/>
              </a:rPr>
              <a:t>Target Group</a:t>
            </a:r>
            <a:endParaRPr dirty="0">
              <a:solidFill>
                <a:srgbClr val="0066CC"/>
              </a:solidFill>
              <a:latin typeface="Oxygen" panose="02000503000000000000" pitchFamily="2" charset="0"/>
            </a:endParaRPr>
          </a:p>
        </p:txBody>
      </p:sp>
      <p:sp>
        <p:nvSpPr>
          <p:cNvPr id="259" name="Google Shape;259;p39"/>
          <p:cNvSpPr txBox="1">
            <a:spLocks noGrp="1"/>
          </p:cNvSpPr>
          <p:nvPr>
            <p:ph type="subTitle" idx="3"/>
          </p:nvPr>
        </p:nvSpPr>
        <p:spPr>
          <a:xfrm>
            <a:off x="718400" y="1555340"/>
            <a:ext cx="4920166" cy="931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Enquiry service, resource corner, family life education, parent-child activities, group work service, program activities, volunteer training and service, outreaching service, counselling service and referral service.</a:t>
            </a:r>
            <a:endParaRPr dirty="0"/>
          </a:p>
        </p:txBody>
      </p:sp>
      <p:sp>
        <p:nvSpPr>
          <p:cNvPr id="262" name="Google Shape;262;p39"/>
          <p:cNvSpPr txBox="1">
            <a:spLocks noGrp="1"/>
          </p:cNvSpPr>
          <p:nvPr>
            <p:ph type="subTitle" idx="4"/>
          </p:nvPr>
        </p:nvSpPr>
        <p:spPr>
          <a:xfrm>
            <a:off x="718400" y="3784330"/>
            <a:ext cx="7512900" cy="931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Individuals and families in need.</a:t>
            </a:r>
            <a:endParaRPr dirty="0"/>
          </a:p>
        </p:txBody>
      </p:sp>
      <p:pic>
        <p:nvPicPr>
          <p:cNvPr id="2" name="Google Shape;243;p25">
            <a:extLst>
              <a:ext uri="{FF2B5EF4-FFF2-40B4-BE49-F238E27FC236}">
                <a16:creationId xmlns:a16="http://schemas.microsoft.com/office/drawing/2014/main" id="{A5EB26E3-5CFD-9D7B-356B-8CD538471E5C}"/>
              </a:ext>
            </a:extLst>
          </p:cNvPr>
          <p:cNvPicPr preferRelativeResize="0"/>
          <p:nvPr/>
        </p:nvPicPr>
        <p:blipFill>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074818" y="427670"/>
            <a:ext cx="4690522" cy="4712508"/>
          </a:xfrm>
          <a:prstGeom prst="rect">
            <a:avLst/>
          </a:prstGeom>
          <a:noFill/>
          <a:ln>
            <a:noFill/>
          </a:ln>
        </p:spPr>
      </p:pic>
      <p:sp>
        <p:nvSpPr>
          <p:cNvPr id="4" name="Google Shape;211;p36">
            <a:extLst>
              <a:ext uri="{FF2B5EF4-FFF2-40B4-BE49-F238E27FC236}">
                <a16:creationId xmlns:a16="http://schemas.microsoft.com/office/drawing/2014/main" id="{4C85BA7F-E75C-7F40-658B-A683B2BA1D35}"/>
              </a:ext>
            </a:extLst>
          </p:cNvPr>
          <p:cNvSpPr txBox="1"/>
          <p:nvPr/>
        </p:nvSpPr>
        <p:spPr>
          <a:xfrm>
            <a:off x="-159864" y="4653060"/>
            <a:ext cx="4931700" cy="338700"/>
          </a:xfrm>
          <a:prstGeom prst="rect">
            <a:avLst/>
          </a:prstGeom>
          <a:noFill/>
          <a:ln>
            <a:noFill/>
          </a:ln>
        </p:spPr>
        <p:txBody>
          <a:bodyPr spcFirstLastPara="1" wrap="square" lIns="91425" tIns="91425" rIns="91425" bIns="91425" anchor="t" anchorCtr="0">
            <a:spAutoFit/>
          </a:bodyPr>
          <a:lstStyle/>
          <a:p>
            <a:pPr lvl="0" algn="r">
              <a:spcBef>
                <a:spcPts val="0"/>
              </a:spcBef>
              <a:spcAft>
                <a:spcPts val="0"/>
              </a:spcAft>
            </a:pPr>
            <a:r>
              <a:rPr lang="en-US" altLang="zh-HK" sz="1000" dirty="0">
                <a:solidFill>
                  <a:schemeClr val="accent1"/>
                </a:solidFill>
                <a:latin typeface="Oxygen Light"/>
                <a:ea typeface="Oxygen Light"/>
                <a:cs typeface="Oxygen Light"/>
                <a:sym typeface="Oxygen Light"/>
              </a:rPr>
              <a:t>https://www.swd.gov.hk/en/pubsvc/family/cat_family/ifs/index.html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0" name="Google Shape;210;p36"/>
          <p:cNvSpPr txBox="1">
            <a:spLocks noGrp="1"/>
          </p:cNvSpPr>
          <p:nvPr>
            <p:ph type="subTitle" idx="1"/>
          </p:nvPr>
        </p:nvSpPr>
        <p:spPr>
          <a:xfrm>
            <a:off x="443592" y="899833"/>
            <a:ext cx="8256815" cy="3044785"/>
          </a:xfrm>
          <a:prstGeom prst="rect">
            <a:avLst/>
          </a:prstGeom>
        </p:spPr>
        <p:txBody>
          <a:bodyPr spcFirstLastPara="1" wrap="square" lIns="91425" tIns="91425" rIns="91425" bIns="91425" anchor="t" anchorCtr="0">
            <a:noAutofit/>
          </a:bodyPr>
          <a:lstStyle/>
          <a:p>
            <a:pPr marL="0" indent="0" algn="l">
              <a:spcBef>
                <a:spcPts val="1600"/>
              </a:spcBef>
              <a:spcAft>
                <a:spcPts val="1600"/>
              </a:spcAft>
            </a:pPr>
            <a:r>
              <a:rPr lang="en-US" sz="2800" b="1" dirty="0">
                <a:solidFill>
                  <a:srgbClr val="0066CC"/>
                </a:solidFill>
              </a:rPr>
              <a:t>Service</a:t>
            </a:r>
            <a:r>
              <a:rPr lang="zh-TW" altLang="en-US" sz="2800" b="1" dirty="0">
                <a:solidFill>
                  <a:srgbClr val="0066CC"/>
                </a:solidFill>
              </a:rPr>
              <a:t> </a:t>
            </a:r>
            <a:r>
              <a:rPr lang="en-US" altLang="zh-TW" sz="2800" b="1" dirty="0">
                <a:solidFill>
                  <a:srgbClr val="0066CC"/>
                </a:solidFill>
              </a:rPr>
              <a:t>Hours</a:t>
            </a:r>
            <a:endParaRPr lang="en-US" sz="2800" b="1" dirty="0">
              <a:solidFill>
                <a:srgbClr val="0066CC"/>
              </a:solidFill>
            </a:endParaRPr>
          </a:p>
          <a:p>
            <a:pPr marL="0" indent="0" algn="l">
              <a:spcBef>
                <a:spcPts val="1600"/>
              </a:spcBef>
              <a:spcAft>
                <a:spcPts val="1600"/>
              </a:spcAft>
            </a:pPr>
            <a:r>
              <a:rPr lang="en-US" sz="2000" dirty="0"/>
              <a:t>3 Weekdays: 9 am – 5 pm </a:t>
            </a:r>
          </a:p>
          <a:p>
            <a:pPr marL="0" indent="0" algn="l">
              <a:spcBef>
                <a:spcPts val="1600"/>
              </a:spcBef>
              <a:spcAft>
                <a:spcPts val="1600"/>
              </a:spcAft>
            </a:pPr>
            <a:r>
              <a:rPr lang="en-US" sz="2000" dirty="0"/>
              <a:t>2 Weekdays: 9 am – 8  pm </a:t>
            </a:r>
          </a:p>
          <a:p>
            <a:pPr marL="0" lvl="0" indent="0" algn="l">
              <a:spcBef>
                <a:spcPts val="1600"/>
              </a:spcBef>
              <a:spcAft>
                <a:spcPts val="1600"/>
              </a:spcAft>
            </a:pPr>
            <a:r>
              <a:rPr lang="en-US" sz="2000" dirty="0"/>
              <a:t>Sat: 9 am – 1 pm</a:t>
            </a:r>
          </a:p>
          <a:p>
            <a:pPr marL="0" indent="0">
              <a:buClr>
                <a:schemeClr val="dk1"/>
              </a:buClr>
              <a:buSzPts val="2800"/>
            </a:pPr>
            <a:r>
              <a:rPr lang="en-US" sz="2400" b="1" dirty="0">
                <a:solidFill>
                  <a:schemeClr val="dk1"/>
                </a:solidFill>
                <a:latin typeface="+mn-lt"/>
                <a:sym typeface="Poiret One"/>
              </a:rPr>
              <a:t>(Note: Some SWD IFSC might require BSW to start concurrent placement 2-3 weeks earlier)</a:t>
            </a:r>
          </a:p>
        </p:txBody>
      </p:sp>
      <p:sp>
        <p:nvSpPr>
          <p:cNvPr id="211" name="Google Shape;211;p36"/>
          <p:cNvSpPr txBox="1"/>
          <p:nvPr/>
        </p:nvSpPr>
        <p:spPr>
          <a:xfrm>
            <a:off x="4212300" y="4702296"/>
            <a:ext cx="4931700" cy="338700"/>
          </a:xfrm>
          <a:prstGeom prst="rect">
            <a:avLst/>
          </a:prstGeom>
          <a:noFill/>
          <a:ln>
            <a:noFill/>
          </a:ln>
        </p:spPr>
        <p:txBody>
          <a:bodyPr spcFirstLastPara="1" wrap="square" lIns="91425" tIns="91425" rIns="91425" bIns="91425" anchor="t" anchorCtr="0">
            <a:spAutoFit/>
          </a:bodyPr>
          <a:lstStyle/>
          <a:p>
            <a:pPr lvl="0" algn="r">
              <a:spcBef>
                <a:spcPts val="0"/>
              </a:spcBef>
              <a:spcAft>
                <a:spcPts val="0"/>
              </a:spcAft>
            </a:pPr>
            <a:r>
              <a:rPr lang="en-US" altLang="zh-HK" sz="1000" dirty="0">
                <a:solidFill>
                  <a:schemeClr val="accent1"/>
                </a:solidFill>
                <a:latin typeface="Oxygen Light"/>
                <a:ea typeface="Oxygen Light"/>
                <a:cs typeface="Oxygen Light"/>
                <a:sym typeface="Oxygen Light"/>
              </a:rPr>
              <a:t>https://www.swd.gov.hk/en/pubsvc/family/cat_family/</a:t>
            </a:r>
          </a:p>
        </p:txBody>
      </p:sp>
    </p:spTree>
    <p:extLst>
      <p:ext uri="{BB962C8B-B14F-4D97-AF65-F5344CB8AC3E}">
        <p14:creationId xmlns:p14="http://schemas.microsoft.com/office/powerpoint/2010/main" val="3359017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3;p52">
            <a:extLst>
              <a:ext uri="{FF2B5EF4-FFF2-40B4-BE49-F238E27FC236}">
                <a16:creationId xmlns:a16="http://schemas.microsoft.com/office/drawing/2014/main" id="{1C337D76-D68A-95B5-7D97-4E3CC220FA72}"/>
              </a:ext>
            </a:extLst>
          </p:cNvPr>
          <p:cNvSpPr txBox="1">
            <a:spLocks/>
          </p:cNvSpPr>
          <p:nvPr/>
        </p:nvSpPr>
        <p:spPr bwMode="auto">
          <a:xfrm>
            <a:off x="432338" y="110181"/>
            <a:ext cx="8021890" cy="572700"/>
          </a:xfrm>
          <a:prstGeom prst="rect">
            <a:avLst/>
          </a:prstGeom>
          <a:noFill/>
          <a:ln w="9525">
            <a:noFill/>
            <a:miter lim="800000"/>
            <a:headEnd/>
            <a:tailEnd/>
          </a:ln>
          <a:effectLst/>
        </p:spPr>
        <p:txBody>
          <a:bodyPr spcFirstLastPara="1" vert="horz" wrap="square" lIns="91425" tIns="91425" rIns="91425" bIns="91425" numCol="1" anchor="t" anchorCtr="0" compatLnSpc="1">
            <a:prstTxWarp prst="textNoShape">
              <a:avLst/>
            </a:prstTxWarp>
            <a:noAutofit/>
          </a:bodyPr>
          <a:lstStyle>
            <a:lvl1pPr algn="l" rtl="0" eaLnBrk="1" fontAlgn="base" hangingPunct="1">
              <a:spcBef>
                <a:spcPct val="0"/>
              </a:spcBef>
              <a:spcAft>
                <a:spcPct val="0"/>
              </a:spcAft>
              <a:defRPr sz="2400">
                <a:solidFill>
                  <a:srgbClr val="080808"/>
                </a:solidFill>
                <a:latin typeface="+mj-lt"/>
                <a:ea typeface="+mj-ea"/>
                <a:cs typeface="+mj-cs"/>
              </a:defRPr>
            </a:lvl1pPr>
            <a:lvl2pPr algn="l" rtl="0" eaLnBrk="1" fontAlgn="base" hangingPunct="1">
              <a:spcBef>
                <a:spcPct val="0"/>
              </a:spcBef>
              <a:spcAft>
                <a:spcPct val="0"/>
              </a:spcAft>
              <a:defRPr sz="2400">
                <a:solidFill>
                  <a:srgbClr val="080808"/>
                </a:solidFill>
                <a:latin typeface="Arial" charset="0"/>
              </a:defRPr>
            </a:lvl2pPr>
            <a:lvl3pPr algn="l" rtl="0" eaLnBrk="1" fontAlgn="base" hangingPunct="1">
              <a:spcBef>
                <a:spcPct val="0"/>
              </a:spcBef>
              <a:spcAft>
                <a:spcPct val="0"/>
              </a:spcAft>
              <a:defRPr sz="2400">
                <a:solidFill>
                  <a:srgbClr val="080808"/>
                </a:solidFill>
                <a:latin typeface="Arial" charset="0"/>
              </a:defRPr>
            </a:lvl3pPr>
            <a:lvl4pPr algn="l" rtl="0" eaLnBrk="1" fontAlgn="base" hangingPunct="1">
              <a:spcBef>
                <a:spcPct val="0"/>
              </a:spcBef>
              <a:spcAft>
                <a:spcPct val="0"/>
              </a:spcAft>
              <a:defRPr sz="2400">
                <a:solidFill>
                  <a:srgbClr val="080808"/>
                </a:solidFill>
                <a:latin typeface="Arial" charset="0"/>
              </a:defRPr>
            </a:lvl4pPr>
            <a:lvl5pPr algn="l" rtl="0" eaLnBrk="1" fontAlgn="base" hangingPunct="1">
              <a:spcBef>
                <a:spcPct val="0"/>
              </a:spcBef>
              <a:spcAft>
                <a:spcPct val="0"/>
              </a:spcAft>
              <a:defRPr sz="2400">
                <a:solidFill>
                  <a:srgbClr val="080808"/>
                </a:solidFill>
                <a:latin typeface="Arial" charset="0"/>
              </a:defRPr>
            </a:lvl5pPr>
            <a:lvl6pPr marL="342900" algn="l" rtl="0" eaLnBrk="1" fontAlgn="base" hangingPunct="1">
              <a:spcBef>
                <a:spcPct val="0"/>
              </a:spcBef>
              <a:spcAft>
                <a:spcPct val="0"/>
              </a:spcAft>
              <a:defRPr sz="2400">
                <a:solidFill>
                  <a:srgbClr val="080808"/>
                </a:solidFill>
                <a:latin typeface="Arial" charset="0"/>
              </a:defRPr>
            </a:lvl6pPr>
            <a:lvl7pPr marL="685800" algn="l" rtl="0" eaLnBrk="1" fontAlgn="base" hangingPunct="1">
              <a:spcBef>
                <a:spcPct val="0"/>
              </a:spcBef>
              <a:spcAft>
                <a:spcPct val="0"/>
              </a:spcAft>
              <a:defRPr sz="2400">
                <a:solidFill>
                  <a:srgbClr val="080808"/>
                </a:solidFill>
                <a:latin typeface="Arial" charset="0"/>
              </a:defRPr>
            </a:lvl7pPr>
            <a:lvl8pPr marL="1028700" algn="l" rtl="0" eaLnBrk="1" fontAlgn="base" hangingPunct="1">
              <a:spcBef>
                <a:spcPct val="0"/>
              </a:spcBef>
              <a:spcAft>
                <a:spcPct val="0"/>
              </a:spcAft>
              <a:defRPr sz="2400">
                <a:solidFill>
                  <a:srgbClr val="080808"/>
                </a:solidFill>
                <a:latin typeface="Arial" charset="0"/>
              </a:defRPr>
            </a:lvl8pPr>
            <a:lvl9pPr marL="1371600" algn="l" rtl="0" eaLnBrk="1" fontAlgn="base" hangingPunct="1">
              <a:spcBef>
                <a:spcPct val="0"/>
              </a:spcBef>
              <a:spcAft>
                <a:spcPct val="0"/>
              </a:spcAft>
              <a:defRPr sz="2400">
                <a:solidFill>
                  <a:srgbClr val="080808"/>
                </a:solidFill>
                <a:latin typeface="Arial" charset="0"/>
              </a:defRPr>
            </a:lvl9pPr>
          </a:lstStyle>
          <a:p>
            <a:pPr algn="ctr">
              <a:spcBef>
                <a:spcPts val="0"/>
              </a:spcBef>
              <a:spcAft>
                <a:spcPts val="0"/>
              </a:spcAft>
            </a:pPr>
            <a:r>
              <a:rPr lang="en-US" altLang="zh-HK" b="1" kern="0">
                <a:solidFill>
                  <a:srgbClr val="0066CC"/>
                </a:solidFill>
                <a:ea typeface="微軟正黑體" panose="020B0604030504040204" pitchFamily="34" charset="-120"/>
              </a:rPr>
              <a:t>IFSC &amp; FSC </a:t>
            </a:r>
            <a:r>
              <a:rPr lang="en-US" altLang="zh-HK" b="1" kern="0" dirty="0">
                <a:solidFill>
                  <a:srgbClr val="0066CC"/>
                </a:solidFill>
                <a:ea typeface="微軟正黑體" panose="020B0604030504040204" pitchFamily="34" charset="-120"/>
              </a:rPr>
              <a:t>Services</a:t>
            </a:r>
          </a:p>
          <a:p>
            <a:pPr algn="ctr">
              <a:spcBef>
                <a:spcPts val="0"/>
              </a:spcBef>
              <a:spcAft>
                <a:spcPts val="0"/>
              </a:spcAft>
            </a:pPr>
            <a:endParaRPr lang="en-US" sz="1600" b="1" i="1" kern="0" dirty="0">
              <a:solidFill>
                <a:srgbClr val="0066CC"/>
              </a:solidFill>
            </a:endParaRPr>
          </a:p>
        </p:txBody>
      </p:sp>
      <p:sp>
        <p:nvSpPr>
          <p:cNvPr id="5" name="Google Shape;259;p39">
            <a:extLst>
              <a:ext uri="{FF2B5EF4-FFF2-40B4-BE49-F238E27FC236}">
                <a16:creationId xmlns:a16="http://schemas.microsoft.com/office/drawing/2014/main" id="{CEE6E0E4-2A52-AB62-2CCD-CD50CB1CAA80}"/>
              </a:ext>
            </a:extLst>
          </p:cNvPr>
          <p:cNvSpPr txBox="1">
            <a:spLocks/>
          </p:cNvSpPr>
          <p:nvPr/>
        </p:nvSpPr>
        <p:spPr>
          <a:xfrm>
            <a:off x="676836" y="1349305"/>
            <a:ext cx="6848035" cy="931500"/>
          </a:xfrm>
          <a:prstGeom prst="rect">
            <a:avLst/>
          </a:prstGeom>
        </p:spPr>
        <p:txBody>
          <a:bodyPr spcFirstLastPara="1" wrap="square" lIns="91425" tIns="91425" rIns="91425" bIns="91425" anchor="t" anchorCtr="0">
            <a:noAutofit/>
          </a:bodyPr>
          <a:lstStyle>
            <a:lvl1pPr marL="257175" indent="-257175" algn="l" rtl="0" eaLnBrk="1" fontAlgn="base" hangingPunct="1">
              <a:spcBef>
                <a:spcPct val="20000"/>
              </a:spcBef>
              <a:spcAft>
                <a:spcPct val="0"/>
              </a:spcAft>
              <a:buChar char="•"/>
              <a:defRPr sz="2100">
                <a:solidFill>
                  <a:schemeClr val="bg2"/>
                </a:solidFill>
                <a:latin typeface="+mn-lt"/>
                <a:ea typeface="+mn-ea"/>
                <a:cs typeface="+mn-cs"/>
              </a:defRPr>
            </a:lvl1pPr>
            <a:lvl2pPr marL="557213" indent="-214313" algn="l" rtl="0" eaLnBrk="1" fontAlgn="base" hangingPunct="1">
              <a:spcBef>
                <a:spcPct val="20000"/>
              </a:spcBef>
              <a:spcAft>
                <a:spcPct val="0"/>
              </a:spcAft>
              <a:buChar char="–"/>
              <a:defRPr sz="1800" b="1">
                <a:solidFill>
                  <a:schemeClr val="bg2"/>
                </a:solidFill>
                <a:latin typeface="+mn-lt"/>
              </a:defRPr>
            </a:lvl2pPr>
            <a:lvl3pPr marL="857250" indent="-171450" algn="l" rtl="0" eaLnBrk="1" fontAlgn="base" hangingPunct="1">
              <a:spcBef>
                <a:spcPct val="20000"/>
              </a:spcBef>
              <a:spcAft>
                <a:spcPct val="0"/>
              </a:spcAft>
              <a:buChar char="•"/>
              <a:defRPr sz="1800">
                <a:solidFill>
                  <a:schemeClr val="bg2"/>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a:lstStyle>
          <a:p>
            <a:pPr>
              <a:spcBef>
                <a:spcPts val="0"/>
              </a:spcBef>
              <a:spcAft>
                <a:spcPts val="1600"/>
              </a:spcAft>
            </a:pPr>
            <a:r>
              <a:rPr lang="en-US" kern="0" dirty="0">
                <a:latin typeface="Oxygen" panose="02000503000000000000" pitchFamily="2" charset="0"/>
              </a:rPr>
              <a:t>For general reference only.</a:t>
            </a:r>
          </a:p>
          <a:p>
            <a:pPr>
              <a:spcBef>
                <a:spcPts val="0"/>
              </a:spcBef>
              <a:spcAft>
                <a:spcPts val="1600"/>
              </a:spcAft>
            </a:pPr>
            <a:r>
              <a:rPr lang="en-US" kern="0" dirty="0">
                <a:latin typeface="Oxygen" panose="02000503000000000000" pitchFamily="2" charset="0"/>
              </a:rPr>
              <a:t>Subjected to annual placement offers from agency partners.</a:t>
            </a:r>
          </a:p>
          <a:p>
            <a:pPr>
              <a:spcBef>
                <a:spcPts val="0"/>
              </a:spcBef>
              <a:spcAft>
                <a:spcPts val="1600"/>
              </a:spcAft>
            </a:pPr>
            <a:r>
              <a:rPr lang="en-US" kern="0" dirty="0">
                <a:latin typeface="Oxygen" panose="02000503000000000000" pitchFamily="2" charset="0"/>
              </a:rPr>
              <a:t>Could show interests or preference in PMS (i.e. IFSC, FCPSU, Crisis Centre, Gambling Service, Emergency Hostels, Hotline Service, etc.), but do not guarantee.</a:t>
            </a:r>
          </a:p>
        </p:txBody>
      </p:sp>
    </p:spTree>
    <p:extLst>
      <p:ext uri="{BB962C8B-B14F-4D97-AF65-F5344CB8AC3E}">
        <p14:creationId xmlns:p14="http://schemas.microsoft.com/office/powerpoint/2010/main" val="4095666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9" name="Google Shape;399;p52"/>
          <p:cNvSpPr txBox="1"/>
          <p:nvPr/>
        </p:nvSpPr>
        <p:spPr>
          <a:xfrm>
            <a:off x="6231600" y="1877000"/>
            <a:ext cx="2912400" cy="2719633"/>
          </a:xfrm>
          <a:prstGeom prst="rect">
            <a:avLst/>
          </a:prstGeom>
          <a:noFill/>
          <a:ln>
            <a:noFill/>
          </a:ln>
        </p:spPr>
        <p:txBody>
          <a:bodyPr spcFirstLastPara="1" wrap="square" lIns="91425" tIns="91425" rIns="91425" bIns="91425" anchor="t" anchorCtr="0">
            <a:noAutofit/>
          </a:bodyPr>
          <a:lstStyle/>
          <a:p>
            <a:pPr algn="l"/>
            <a:r>
              <a:rPr lang="en-US" altLang="zh-HK" sz="1200" b="0" i="0" dirty="0">
                <a:solidFill>
                  <a:schemeClr val="bg2"/>
                </a:solidFill>
                <a:effectLst/>
                <a:latin typeface="微軟正黑體" panose="020B0604030504040204" pitchFamily="34" charset="-120"/>
                <a:ea typeface="微軟正黑體" panose="020B0604030504040204" pitchFamily="34" charset="-120"/>
              </a:rPr>
              <a:t>Services:</a:t>
            </a:r>
          </a:p>
          <a:p>
            <a:pPr marL="285750" indent="-285750" algn="l">
              <a:buFont typeface="Arial" panose="020B0604020202020204" pitchFamily="34" charset="0"/>
              <a:buChar char="•"/>
            </a:pPr>
            <a:r>
              <a:rPr lang="en-US" altLang="zh-HK" sz="1200" b="0" i="0" dirty="0">
                <a:solidFill>
                  <a:schemeClr val="bg2"/>
                </a:solidFill>
                <a:effectLst/>
                <a:latin typeface="微軟正黑體" panose="020B0604030504040204" pitchFamily="34" charset="-120"/>
                <a:ea typeface="微軟正黑體" panose="020B0604030504040204" pitchFamily="34" charset="-120"/>
              </a:rPr>
              <a:t>Pre-release Preparation Service</a:t>
            </a:r>
          </a:p>
          <a:p>
            <a:pPr marL="285750" indent="-285750" algn="l">
              <a:buFont typeface="Arial" panose="020B0604020202020204" pitchFamily="34" charset="0"/>
              <a:buChar char="•"/>
            </a:pPr>
            <a:r>
              <a:rPr lang="en-US" altLang="zh-HK" sz="1200" b="0" i="0" dirty="0">
                <a:solidFill>
                  <a:schemeClr val="bg2"/>
                </a:solidFill>
                <a:effectLst/>
                <a:latin typeface="微軟正黑體" panose="020B0604030504040204" pitchFamily="34" charset="-120"/>
                <a:ea typeface="微軟正黑體" panose="020B0604030504040204" pitchFamily="34" charset="-120"/>
              </a:rPr>
              <a:t>Individual and Family Counseling Service</a:t>
            </a:r>
          </a:p>
          <a:p>
            <a:pPr marL="285750" indent="-285750" algn="l">
              <a:buFont typeface="Arial" panose="020B0604020202020204" pitchFamily="34" charset="0"/>
              <a:buChar char="•"/>
            </a:pPr>
            <a:r>
              <a:rPr lang="en-US" altLang="zh-HK" sz="1200" b="0" i="0" dirty="0">
                <a:solidFill>
                  <a:schemeClr val="bg2"/>
                </a:solidFill>
                <a:effectLst/>
                <a:latin typeface="微軟正黑體" panose="020B0604030504040204" pitchFamily="34" charset="-120"/>
                <a:ea typeface="微軟正黑體" panose="020B0604030504040204" pitchFamily="34" charset="-120"/>
              </a:rPr>
              <a:t>Health Screening and Test</a:t>
            </a:r>
          </a:p>
          <a:p>
            <a:pPr marL="285750" indent="-285750" algn="l">
              <a:buFont typeface="Arial" panose="020B0604020202020204" pitchFamily="34" charset="0"/>
              <a:buChar char="•"/>
            </a:pPr>
            <a:r>
              <a:rPr lang="en-US" altLang="zh-HK" sz="1200" b="0" i="0" dirty="0">
                <a:solidFill>
                  <a:schemeClr val="bg2"/>
                </a:solidFill>
                <a:effectLst/>
                <a:latin typeface="微軟正黑體" panose="020B0604030504040204" pitchFamily="34" charset="-120"/>
                <a:ea typeface="微軟正黑體" panose="020B0604030504040204" pitchFamily="34" charset="-120"/>
              </a:rPr>
              <a:t>Training and Employment Service</a:t>
            </a:r>
          </a:p>
          <a:p>
            <a:pPr marL="285750" indent="-285750" algn="l">
              <a:buFont typeface="Arial" panose="020B0604020202020204" pitchFamily="34" charset="0"/>
              <a:buChar char="•"/>
            </a:pPr>
            <a:r>
              <a:rPr lang="en-US" altLang="zh-HK" sz="1200" b="0" i="0" dirty="0">
                <a:solidFill>
                  <a:schemeClr val="bg2"/>
                </a:solidFill>
                <a:effectLst/>
                <a:latin typeface="微軟正黑體" panose="020B0604030504040204" pitchFamily="34" charset="-120"/>
                <a:ea typeface="微軟正黑體" panose="020B0604030504040204" pitchFamily="34" charset="-120"/>
              </a:rPr>
              <a:t>Accommodation Service</a:t>
            </a:r>
          </a:p>
          <a:p>
            <a:pPr marL="285750" indent="-285750" algn="l">
              <a:buFont typeface="Arial" panose="020B0604020202020204" pitchFamily="34" charset="0"/>
              <a:buChar char="•"/>
            </a:pPr>
            <a:r>
              <a:rPr lang="en-US" altLang="zh-HK" sz="1200" b="0" i="0" dirty="0">
                <a:solidFill>
                  <a:schemeClr val="bg2"/>
                </a:solidFill>
                <a:effectLst/>
                <a:latin typeface="微軟正黑體" panose="020B0604030504040204" pitchFamily="34" charset="-120"/>
                <a:ea typeface="微軟正黑體" panose="020B0604030504040204" pitchFamily="34" charset="-120"/>
              </a:rPr>
              <a:t>Short-term Aid</a:t>
            </a:r>
          </a:p>
          <a:p>
            <a:pPr marL="285750" indent="-285750" algn="l">
              <a:buFont typeface="Arial" panose="020B0604020202020204" pitchFamily="34" charset="0"/>
              <a:buChar char="•"/>
            </a:pPr>
            <a:r>
              <a:rPr lang="en-US" altLang="zh-HK" sz="1200" b="0" i="0" dirty="0">
                <a:solidFill>
                  <a:schemeClr val="bg2"/>
                </a:solidFill>
                <a:effectLst/>
                <a:latin typeface="微軟正黑體" panose="020B0604030504040204" pitchFamily="34" charset="-120"/>
                <a:ea typeface="微軟正黑體" panose="020B0604030504040204" pitchFamily="34" charset="-120"/>
              </a:rPr>
              <a:t>Social Skills and Interests Development </a:t>
            </a:r>
            <a:r>
              <a:rPr lang="en-US" altLang="zh-HK" sz="1200" b="0" i="0" dirty="0" err="1">
                <a:solidFill>
                  <a:schemeClr val="bg2"/>
                </a:solidFill>
                <a:effectLst/>
                <a:latin typeface="微軟正黑體" panose="020B0604030504040204" pitchFamily="34" charset="-120"/>
                <a:ea typeface="微軟正黑體" panose="020B0604030504040204" pitchFamily="34" charset="-120"/>
              </a:rPr>
              <a:t>Programmes</a:t>
            </a:r>
            <a:endParaRPr lang="en-US" altLang="zh-HK" sz="1200" b="0" i="0" dirty="0">
              <a:solidFill>
                <a:schemeClr val="bg2"/>
              </a:solidFill>
              <a:effectLst/>
              <a:latin typeface="微軟正黑體" panose="020B0604030504040204" pitchFamily="34" charset="-120"/>
              <a:ea typeface="微軟正黑體" panose="020B0604030504040204" pitchFamily="34" charset="-120"/>
            </a:endParaRPr>
          </a:p>
          <a:p>
            <a:pPr marL="285750" indent="-285750" algn="l">
              <a:buFont typeface="Arial" panose="020B0604020202020204" pitchFamily="34" charset="0"/>
              <a:buChar char="•"/>
            </a:pPr>
            <a:r>
              <a:rPr lang="en-US" altLang="zh-HK" sz="1200" b="0" i="0" dirty="0">
                <a:solidFill>
                  <a:schemeClr val="bg2"/>
                </a:solidFill>
                <a:effectLst/>
                <a:latin typeface="微軟正黑體" panose="020B0604030504040204" pitchFamily="34" charset="-120"/>
                <a:ea typeface="微軟正黑體" panose="020B0604030504040204" pitchFamily="34" charset="-120"/>
              </a:rPr>
              <a:t>Hotline Service</a:t>
            </a:r>
          </a:p>
        </p:txBody>
      </p:sp>
      <p:sp>
        <p:nvSpPr>
          <p:cNvPr id="400" name="Google Shape;400;p52"/>
          <p:cNvSpPr txBox="1"/>
          <p:nvPr/>
        </p:nvSpPr>
        <p:spPr>
          <a:xfrm>
            <a:off x="480189" y="1769732"/>
            <a:ext cx="2912400" cy="2451661"/>
          </a:xfrm>
          <a:prstGeom prst="rect">
            <a:avLst/>
          </a:prstGeom>
          <a:noFill/>
          <a:ln>
            <a:noFill/>
          </a:ln>
        </p:spPr>
        <p:txBody>
          <a:bodyPr spcFirstLastPara="1" wrap="square" lIns="91425" tIns="91425" rIns="91425" bIns="91425" anchor="t" anchorCtr="0">
            <a:noAutofit/>
          </a:bodyPr>
          <a:lstStyle/>
          <a:p>
            <a:pPr algn="l"/>
            <a:r>
              <a:rPr lang="en-US" altLang="zh-HK" sz="1200" b="0" i="0" dirty="0">
                <a:solidFill>
                  <a:schemeClr val="bg2"/>
                </a:solidFill>
                <a:effectLst/>
                <a:latin typeface="微軟正黑體" panose="020B0604030504040204" pitchFamily="34" charset="-120"/>
                <a:ea typeface="微軟正黑體" panose="020B0604030504040204" pitchFamily="34" charset="-120"/>
              </a:rPr>
              <a:t>Objectives:</a:t>
            </a:r>
          </a:p>
          <a:p>
            <a:pPr marL="285750" indent="-285750" algn="l">
              <a:buFont typeface="Arial" panose="020B0604020202020204" pitchFamily="34" charset="0"/>
              <a:buChar char="•"/>
            </a:pPr>
            <a:r>
              <a:rPr lang="en-US" altLang="zh-HK" sz="1200" b="0" i="0" dirty="0">
                <a:solidFill>
                  <a:schemeClr val="bg2"/>
                </a:solidFill>
                <a:effectLst/>
                <a:latin typeface="微軟正黑體" panose="020B0604030504040204" pitchFamily="34" charset="-120"/>
                <a:ea typeface="微軟正黑體" panose="020B0604030504040204" pitchFamily="34" charset="-120"/>
              </a:rPr>
              <a:t>To provide one-stop integrated rehabilitation and community support services for the ex-offenders and their family members.</a:t>
            </a:r>
          </a:p>
          <a:p>
            <a:pPr marL="285750" indent="-285750" algn="l">
              <a:buFont typeface="Arial" panose="020B0604020202020204" pitchFamily="34" charset="0"/>
              <a:buChar char="•"/>
            </a:pPr>
            <a:endParaRPr lang="en-US" altLang="zh-HK" sz="1200" b="0" i="0" dirty="0">
              <a:solidFill>
                <a:schemeClr val="bg2"/>
              </a:solidFill>
              <a:effectLst/>
              <a:latin typeface="微軟正黑體" panose="020B0604030504040204" pitchFamily="34" charset="-120"/>
              <a:ea typeface="微軟正黑體" panose="020B0604030504040204" pitchFamily="34" charset="-120"/>
            </a:endParaRPr>
          </a:p>
          <a:p>
            <a:pPr marL="285750" indent="-285750" algn="l">
              <a:buFont typeface="Arial" panose="020B0604020202020204" pitchFamily="34" charset="0"/>
              <a:buChar char="•"/>
            </a:pPr>
            <a:r>
              <a:rPr lang="en-US" altLang="zh-HK" sz="1200" b="0" i="0" dirty="0">
                <a:solidFill>
                  <a:schemeClr val="bg2"/>
                </a:solidFill>
                <a:effectLst/>
                <a:latin typeface="微軟正黑體" panose="020B0604030504040204" pitchFamily="34" charset="-120"/>
                <a:ea typeface="微軟正黑體" panose="020B0604030504040204" pitchFamily="34" charset="-120"/>
              </a:rPr>
              <a:t>To help the service users to reintegrate into the society and become law-abiding and contributive citizens.</a:t>
            </a:r>
          </a:p>
          <a:p>
            <a:pPr marL="285750" indent="-285750" algn="l">
              <a:buFont typeface="Arial" panose="020B0604020202020204" pitchFamily="34" charset="0"/>
              <a:buChar char="•"/>
            </a:pPr>
            <a:endParaRPr lang="en-US" altLang="zh-HK" sz="1200" b="0" i="0" dirty="0">
              <a:solidFill>
                <a:schemeClr val="bg2"/>
              </a:solidFill>
              <a:effectLst/>
              <a:latin typeface="微軟正黑體" panose="020B0604030504040204" pitchFamily="34" charset="-120"/>
              <a:ea typeface="微軟正黑體" panose="020B0604030504040204" pitchFamily="34" charset="-120"/>
            </a:endParaRPr>
          </a:p>
          <a:p>
            <a:pPr marL="285750" indent="-285750" algn="l">
              <a:buFont typeface="Arial" panose="020B0604020202020204" pitchFamily="34" charset="0"/>
              <a:buChar char="•"/>
            </a:pPr>
            <a:r>
              <a:rPr lang="en-US" altLang="zh-HK" sz="1200" b="0" i="0" dirty="0">
                <a:solidFill>
                  <a:schemeClr val="bg2"/>
                </a:solidFill>
                <a:effectLst/>
                <a:latin typeface="微軟正黑體" panose="020B0604030504040204" pitchFamily="34" charset="-120"/>
                <a:ea typeface="微軟正黑體" panose="020B0604030504040204" pitchFamily="34" charset="-120"/>
              </a:rPr>
              <a:t>To better prepare the inmates who are about to be released to adjust to the society.</a:t>
            </a:r>
          </a:p>
        </p:txBody>
      </p:sp>
      <p:cxnSp>
        <p:nvCxnSpPr>
          <p:cNvPr id="401" name="Google Shape;401;p52"/>
          <p:cNvCxnSpPr/>
          <p:nvPr/>
        </p:nvCxnSpPr>
        <p:spPr>
          <a:xfrm rot="10800000" flipH="1">
            <a:off x="3038600" y="2665325"/>
            <a:ext cx="607500" cy="220200"/>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402" name="Google Shape;402;p52"/>
          <p:cNvCxnSpPr/>
          <p:nvPr/>
        </p:nvCxnSpPr>
        <p:spPr>
          <a:xfrm rot="10800000" flipH="1">
            <a:off x="5474975" y="2687738"/>
            <a:ext cx="803100" cy="282600"/>
          </a:xfrm>
          <a:prstGeom prst="bentConnector3">
            <a:avLst>
              <a:gd name="adj1" fmla="val 50000"/>
            </a:avLst>
          </a:prstGeom>
          <a:noFill/>
          <a:ln w="19050" cap="flat" cmpd="sng">
            <a:solidFill>
              <a:schemeClr val="lt2"/>
            </a:solidFill>
            <a:prstDash val="solid"/>
            <a:round/>
            <a:headEnd type="none" w="med" len="med"/>
            <a:tailEnd type="none" w="med" len="med"/>
          </a:ln>
        </p:spPr>
      </p:cxnSp>
      <p:sp>
        <p:nvSpPr>
          <p:cNvPr id="404" name="Google Shape;404;p52"/>
          <p:cNvSpPr txBox="1"/>
          <p:nvPr/>
        </p:nvSpPr>
        <p:spPr>
          <a:xfrm>
            <a:off x="5434553" y="4798925"/>
            <a:ext cx="2753026"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dirty="0">
                <a:solidFill>
                  <a:schemeClr val="accent1"/>
                </a:solidFill>
                <a:latin typeface="Oxygen Light"/>
                <a:ea typeface="Oxygen Light"/>
                <a:cs typeface="Oxygen Light"/>
                <a:sym typeface="Oxygen Light"/>
              </a:rPr>
              <a:t>https://sidebyside.org.hk/zh-hant/</a:t>
            </a:r>
            <a:endParaRPr sz="1000" dirty="0">
              <a:solidFill>
                <a:schemeClr val="accent1"/>
              </a:solidFill>
              <a:latin typeface="Oxygen Light"/>
              <a:ea typeface="Oxygen Light"/>
              <a:cs typeface="Oxygen Light"/>
              <a:sym typeface="Oxygen Light"/>
            </a:endParaRPr>
          </a:p>
        </p:txBody>
      </p:sp>
      <p:sp>
        <p:nvSpPr>
          <p:cNvPr id="2" name="Google Shape;403;p52">
            <a:extLst>
              <a:ext uri="{FF2B5EF4-FFF2-40B4-BE49-F238E27FC236}">
                <a16:creationId xmlns:a16="http://schemas.microsoft.com/office/drawing/2014/main" id="{27E73C8E-31BA-22C9-5809-2CC998BF083D}"/>
              </a:ext>
            </a:extLst>
          </p:cNvPr>
          <p:cNvSpPr txBox="1">
            <a:spLocks/>
          </p:cNvSpPr>
          <p:nvPr/>
        </p:nvSpPr>
        <p:spPr bwMode="auto">
          <a:xfrm>
            <a:off x="363065" y="110181"/>
            <a:ext cx="8021890" cy="572700"/>
          </a:xfrm>
          <a:prstGeom prst="rect">
            <a:avLst/>
          </a:prstGeom>
          <a:noFill/>
          <a:ln w="9525">
            <a:noFill/>
            <a:miter lim="800000"/>
            <a:headEnd/>
            <a:tailEnd/>
          </a:ln>
          <a:effectLst/>
        </p:spPr>
        <p:txBody>
          <a:bodyPr spcFirstLastPara="1" vert="horz" wrap="square" lIns="91425" tIns="91425" rIns="91425" bIns="91425" numCol="1" anchor="t" anchorCtr="0" compatLnSpc="1">
            <a:prstTxWarp prst="textNoShape">
              <a:avLst/>
            </a:prstTxWarp>
            <a:noAutofit/>
          </a:bodyPr>
          <a:lstStyle>
            <a:lvl1pPr algn="l" rtl="0" eaLnBrk="1" fontAlgn="base" hangingPunct="1">
              <a:spcBef>
                <a:spcPct val="0"/>
              </a:spcBef>
              <a:spcAft>
                <a:spcPct val="0"/>
              </a:spcAft>
              <a:defRPr sz="2400">
                <a:solidFill>
                  <a:srgbClr val="080808"/>
                </a:solidFill>
                <a:latin typeface="+mj-lt"/>
                <a:ea typeface="+mj-ea"/>
                <a:cs typeface="+mj-cs"/>
              </a:defRPr>
            </a:lvl1pPr>
            <a:lvl2pPr algn="l" rtl="0" eaLnBrk="1" fontAlgn="base" hangingPunct="1">
              <a:spcBef>
                <a:spcPct val="0"/>
              </a:spcBef>
              <a:spcAft>
                <a:spcPct val="0"/>
              </a:spcAft>
              <a:defRPr sz="2400">
                <a:solidFill>
                  <a:srgbClr val="080808"/>
                </a:solidFill>
                <a:latin typeface="Arial" charset="0"/>
              </a:defRPr>
            </a:lvl2pPr>
            <a:lvl3pPr algn="l" rtl="0" eaLnBrk="1" fontAlgn="base" hangingPunct="1">
              <a:spcBef>
                <a:spcPct val="0"/>
              </a:spcBef>
              <a:spcAft>
                <a:spcPct val="0"/>
              </a:spcAft>
              <a:defRPr sz="2400">
                <a:solidFill>
                  <a:srgbClr val="080808"/>
                </a:solidFill>
                <a:latin typeface="Arial" charset="0"/>
              </a:defRPr>
            </a:lvl3pPr>
            <a:lvl4pPr algn="l" rtl="0" eaLnBrk="1" fontAlgn="base" hangingPunct="1">
              <a:spcBef>
                <a:spcPct val="0"/>
              </a:spcBef>
              <a:spcAft>
                <a:spcPct val="0"/>
              </a:spcAft>
              <a:defRPr sz="2400">
                <a:solidFill>
                  <a:srgbClr val="080808"/>
                </a:solidFill>
                <a:latin typeface="Arial" charset="0"/>
              </a:defRPr>
            </a:lvl4pPr>
            <a:lvl5pPr algn="l" rtl="0" eaLnBrk="1" fontAlgn="base" hangingPunct="1">
              <a:spcBef>
                <a:spcPct val="0"/>
              </a:spcBef>
              <a:spcAft>
                <a:spcPct val="0"/>
              </a:spcAft>
              <a:defRPr sz="2400">
                <a:solidFill>
                  <a:srgbClr val="080808"/>
                </a:solidFill>
                <a:latin typeface="Arial" charset="0"/>
              </a:defRPr>
            </a:lvl5pPr>
            <a:lvl6pPr marL="342900" algn="l" rtl="0" eaLnBrk="1" fontAlgn="base" hangingPunct="1">
              <a:spcBef>
                <a:spcPct val="0"/>
              </a:spcBef>
              <a:spcAft>
                <a:spcPct val="0"/>
              </a:spcAft>
              <a:defRPr sz="2400">
                <a:solidFill>
                  <a:srgbClr val="080808"/>
                </a:solidFill>
                <a:latin typeface="Arial" charset="0"/>
              </a:defRPr>
            </a:lvl6pPr>
            <a:lvl7pPr marL="685800" algn="l" rtl="0" eaLnBrk="1" fontAlgn="base" hangingPunct="1">
              <a:spcBef>
                <a:spcPct val="0"/>
              </a:spcBef>
              <a:spcAft>
                <a:spcPct val="0"/>
              </a:spcAft>
              <a:defRPr sz="2400">
                <a:solidFill>
                  <a:srgbClr val="080808"/>
                </a:solidFill>
                <a:latin typeface="Arial" charset="0"/>
              </a:defRPr>
            </a:lvl7pPr>
            <a:lvl8pPr marL="1028700" algn="l" rtl="0" eaLnBrk="1" fontAlgn="base" hangingPunct="1">
              <a:spcBef>
                <a:spcPct val="0"/>
              </a:spcBef>
              <a:spcAft>
                <a:spcPct val="0"/>
              </a:spcAft>
              <a:defRPr sz="2400">
                <a:solidFill>
                  <a:srgbClr val="080808"/>
                </a:solidFill>
                <a:latin typeface="Arial" charset="0"/>
              </a:defRPr>
            </a:lvl8pPr>
            <a:lvl9pPr marL="1371600" algn="l" rtl="0" eaLnBrk="1" fontAlgn="base" hangingPunct="1">
              <a:spcBef>
                <a:spcPct val="0"/>
              </a:spcBef>
              <a:spcAft>
                <a:spcPct val="0"/>
              </a:spcAft>
              <a:defRPr sz="2400">
                <a:solidFill>
                  <a:srgbClr val="080808"/>
                </a:solidFill>
                <a:latin typeface="Arial" charset="0"/>
              </a:defRPr>
            </a:lvl9pPr>
          </a:lstStyle>
          <a:p>
            <a:pPr>
              <a:spcBef>
                <a:spcPts val="0"/>
              </a:spcBef>
              <a:spcAft>
                <a:spcPts val="0"/>
              </a:spcAft>
            </a:pPr>
            <a:r>
              <a:rPr lang="en-US" altLang="zh-HK" sz="1600" b="1" kern="0" dirty="0">
                <a:solidFill>
                  <a:srgbClr val="0066CC"/>
                </a:solidFill>
                <a:latin typeface="微軟正黑體" panose="020B0604030504040204" pitchFamily="34" charset="-120"/>
                <a:ea typeface="微軟正黑體" panose="020B0604030504040204" pitchFamily="34" charset="-120"/>
              </a:rPr>
              <a:t>Integrated Service Centre for Social Rehabilitation &amp; Community Support (FSC) </a:t>
            </a:r>
            <a:r>
              <a:rPr lang="en-GB" altLang="zh-HK" sz="1600" b="1" i="0" dirty="0">
                <a:solidFill>
                  <a:srgbClr val="0066CC"/>
                </a:solidFill>
                <a:effectLst/>
                <a:latin typeface="微軟正黑體" panose="020B0604030504040204" pitchFamily="34" charset="-120"/>
                <a:ea typeface="微軟正黑體" panose="020B0604030504040204" pitchFamily="34" charset="-120"/>
              </a:rPr>
              <a:t>e.g. </a:t>
            </a:r>
            <a:r>
              <a:rPr lang="en-GB" altLang="zh-HK" sz="1600" b="1" i="0" dirty="0" err="1">
                <a:solidFill>
                  <a:srgbClr val="0066CC"/>
                </a:solidFill>
                <a:effectLst/>
                <a:latin typeface="微軟正黑體" panose="020B0604030504040204" pitchFamily="34" charset="-120"/>
                <a:ea typeface="微軟正黑體" panose="020B0604030504040204" pitchFamily="34" charset="-120"/>
              </a:rPr>
              <a:t>SidebySide</a:t>
            </a:r>
            <a:endParaRPr lang="en-US" altLang="zh-HK" sz="1600" b="1" kern="0" dirty="0">
              <a:solidFill>
                <a:srgbClr val="0066CC"/>
              </a:solidFill>
              <a:latin typeface="微軟正黑體" panose="020B0604030504040204" pitchFamily="34" charset="-120"/>
              <a:ea typeface="微軟正黑體" panose="020B0604030504040204" pitchFamily="34" charset="-120"/>
            </a:endParaRPr>
          </a:p>
          <a:p>
            <a:pPr algn="ctr">
              <a:spcBef>
                <a:spcPts val="0"/>
              </a:spcBef>
              <a:spcAft>
                <a:spcPts val="0"/>
              </a:spcAft>
            </a:pPr>
            <a:endParaRPr lang="en-US" sz="1600" b="1" i="1" kern="0" dirty="0">
              <a:solidFill>
                <a:srgbClr val="0066CC"/>
              </a:solidFill>
            </a:endParaRPr>
          </a:p>
        </p:txBody>
      </p:sp>
      <p:pic>
        <p:nvPicPr>
          <p:cNvPr id="3" name="Google Shape;398;p52" title="Chart">
            <a:extLst>
              <a:ext uri="{FF2B5EF4-FFF2-40B4-BE49-F238E27FC236}">
                <a16:creationId xmlns:a16="http://schemas.microsoft.com/office/drawing/2014/main" id="{F2044059-8611-5F08-6BC1-8269B4AFE2C7}"/>
              </a:ext>
            </a:extLst>
          </p:cNvPr>
          <p:cNvPicPr preferRelativeResize="0"/>
          <p:nvPr/>
        </p:nvPicPr>
        <p:blipFill>
          <a:blip r:embed="rId3">
            <a:alphaModFix/>
            <a:duotone>
              <a:prstClr val="black"/>
              <a:srgbClr val="0066CC">
                <a:tint val="45000"/>
                <a:satMod val="400000"/>
              </a:srgbClr>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730724" y="1765075"/>
            <a:ext cx="3682551" cy="2277025"/>
          </a:xfrm>
          <a:prstGeom prst="rect">
            <a:avLst/>
          </a:prstGeom>
          <a:noFill/>
          <a:ln>
            <a:noFill/>
          </a:ln>
        </p:spPr>
      </p:pic>
    </p:spTree>
    <p:extLst>
      <p:ext uri="{BB962C8B-B14F-4D97-AF65-F5344CB8AC3E}">
        <p14:creationId xmlns:p14="http://schemas.microsoft.com/office/powerpoint/2010/main" val="1395882991"/>
      </p:ext>
    </p:extLst>
  </p:cSld>
  <p:clrMapOvr>
    <a:masterClrMapping/>
  </p:clrMapOvr>
</p:sld>
</file>

<file path=ppt/theme/theme1.xml><?xml version="1.0" encoding="utf-8"?>
<a:theme xmlns:a="http://schemas.openxmlformats.org/drawingml/2006/main" name="template">
  <a:themeElements>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EC72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C3FDA1995F9545917A378BE36017D0" ma:contentTypeVersion="8" ma:contentTypeDescription="Create a new document." ma:contentTypeScope="" ma:versionID="0141712c7a216e2e72e903f9919e175b">
  <xsd:schema xmlns:xsd="http://www.w3.org/2001/XMLSchema" xmlns:xs="http://www.w3.org/2001/XMLSchema" xmlns:p="http://schemas.microsoft.com/office/2006/metadata/properties" xmlns:ns3="e0a9599e-b46d-4633-8e1c-e13a93e72a38" targetNamespace="http://schemas.microsoft.com/office/2006/metadata/properties" ma:root="true" ma:fieldsID="4e2afea7aa20814b3fe709223399073d" ns3:_="">
    <xsd:import namespace="e0a9599e-b46d-4633-8e1c-e13a93e72a3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a9599e-b46d-4633-8e1c-e13a93e72a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1CAF85-332B-4D3D-A8E2-89CEA4E25369}">
  <ds:schemaRefs>
    <ds:schemaRef ds:uri="http://schemas.microsoft.com/sharepoint/v3/contenttype/forms"/>
  </ds:schemaRefs>
</ds:datastoreItem>
</file>

<file path=customXml/itemProps2.xml><?xml version="1.0" encoding="utf-8"?>
<ds:datastoreItem xmlns:ds="http://schemas.openxmlformats.org/officeDocument/2006/customXml" ds:itemID="{91359081-840F-4EF5-96F9-28F3AA6919C3}">
  <ds:schemaRefs>
    <ds:schemaRef ds:uri="e0a9599e-b46d-4633-8e1c-e13a93e72a3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52C278D-9DAA-4346-9018-3D9291B603B3}">
  <ds:schemaRefs>
    <ds:schemaRef ds:uri="e0a9599e-b46d-4633-8e1c-e13a93e72a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template</Template>
  <TotalTime>2384</TotalTime>
  <Words>3134</Words>
  <Application>Microsoft Office PowerPoint</Application>
  <PresentationFormat>On-screen Show (16:9)</PresentationFormat>
  <Paragraphs>324</Paragraphs>
  <Slides>42</Slides>
  <Notes>36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42</vt:i4>
      </vt:variant>
    </vt:vector>
  </HeadingPairs>
  <TitlesOfParts>
    <vt:vector size="54" baseType="lpstr">
      <vt:lpstr>Oxygen Light</vt:lpstr>
      <vt:lpstr>微軟正黑體</vt:lpstr>
      <vt:lpstr>arial</vt:lpstr>
      <vt:lpstr>arial</vt:lpstr>
      <vt:lpstr>Calibri</vt:lpstr>
      <vt:lpstr>Bebas Neue</vt:lpstr>
      <vt:lpstr>helvetica</vt:lpstr>
      <vt:lpstr>Oxygen</vt:lpstr>
      <vt:lpstr>Maven Pro</vt:lpstr>
      <vt:lpstr>Poiret One</vt:lpstr>
      <vt:lpstr>template</vt:lpstr>
      <vt:lpstr>Custom Design</vt:lpstr>
      <vt:lpstr>2026 – 2027  Family Services  Setting Briefing</vt:lpstr>
      <vt:lpstr>FAMILY</vt:lpstr>
      <vt:lpstr>Family and Child Welfare Services</vt:lpstr>
      <vt:lpstr>List of Family &amp; Child Welfare Services </vt:lpstr>
      <vt:lpstr>Integrated Family Services (FSC) (Operated by SWD and NGO)</vt:lpstr>
      <vt:lpstr>PowerPoint Presentation</vt:lpstr>
      <vt:lpstr>PowerPoint Presentation</vt:lpstr>
      <vt:lpstr>PowerPoint Presentation</vt:lpstr>
      <vt:lpstr>PowerPoint Presentation</vt:lpstr>
      <vt:lpstr>PowerPoint Presentation</vt:lpstr>
      <vt:lpstr>Court Services (e.g SidebySide) (FSC)</vt:lpstr>
      <vt:lpstr>Court Services (SidebySide) (FSC)</vt:lpstr>
      <vt:lpstr>Services for Addicted Gamblers e.g. Caritas Addicted Gamblers Counselling Centre (FSC)</vt:lpstr>
      <vt:lpstr>Caritas Addicted Gamblers Counselling Centre (FSC)</vt:lpstr>
      <vt:lpstr>Harmony House (FSC)(Summer Block Placement)</vt:lpstr>
      <vt:lpstr>Service A one-stop anti-domestic violence service agency, with a wide range of preventive, therapeutic and developmental programmes to help families affected by domestic violence.  - Shelter for women and children - Domestic Violence Prevention Centre  Placement Work hours  Day and/or evening duties and /or Sat</vt:lpstr>
      <vt:lpstr>Services for Street Sleepers</vt:lpstr>
      <vt:lpstr> Services for Street Sleepers e.g.  Salvation Army Street Sleepers Services    Service Hours Mon – Fri 10:00 am – 6:00 pm  Sat: 10:00 am – 5:00 pm   Outreach Services Hours 6:00 pm – 10:00 pm (some weekdays)   Placement Work hours: Day and/or evening duties and /or Sat)</vt:lpstr>
      <vt:lpstr>Services for Underprivileged Families (FSC) e.g. ELCHK LOGIN CLUB FOR NEW ARRIVALS</vt:lpstr>
      <vt:lpstr>Objectives</vt:lpstr>
      <vt:lpstr>Family and Child Protective Services (FCPSU) (CISC)</vt:lpstr>
      <vt:lpstr>Family and Child Protective Services Unit (FCPSU) (CISC)</vt:lpstr>
      <vt:lpstr>Family and Child Protective Services Unit (CISC)     Opening Hours</vt:lpstr>
      <vt:lpstr>PowerPoint Presentation</vt:lpstr>
      <vt:lpstr>Multi-purpose Crisis Intervention and Support Centre (CEASE Crisis Centre, TWGH) (CISC)</vt:lpstr>
      <vt:lpstr>Multi-purpose Crisis Intervention and Support Centre (CEASE Crisis Centre, TWGH) (CISC)    Placement Work hours  Afternoon and evening time,  and Saturday, Sunday and public holidays</vt:lpstr>
      <vt:lpstr>Child Protection Services (CISC) e.g. Against Child Abuse (ACA)</vt:lpstr>
      <vt:lpstr>Against Child Abuse (ACA) (CISC)     </vt:lpstr>
      <vt:lpstr>Suicide Hotline Services (CISC) e.g. Suicide Prevention Services - 生命熱線</vt:lpstr>
      <vt:lpstr>   </vt:lpstr>
      <vt:lpstr>Objectives</vt:lpstr>
      <vt:lpstr>Service Hours</vt:lpstr>
      <vt:lpstr>PowerPoint Presentation</vt:lpstr>
      <vt:lpstr>Service Hours</vt:lpstr>
      <vt:lpstr>PowerPoint Presentation</vt:lpstr>
      <vt:lpstr>PowerPoint Presentation</vt:lpstr>
      <vt:lpstr>Placement Days   2 Full-day weekday duties are required for all Family Services except the following Services. They can accommodate placement hours on some weekday Day/evenings and Sat whole day:  CISC - Suicide Prevention Services   FSC - Salvation Army Street Sleepers Services  - Hong Kong Federation of Women's Centres, Lai Kok Centre  - Caritas Addicted Gamblers Counselling Centre    </vt:lpstr>
      <vt:lpstr>Self-Learning: Child Protection Online Training </vt:lpstr>
      <vt:lpstr>Attitude &amp; Work Discipline</vt:lpstr>
      <vt:lpstr>Adjusting Expectations </vt:lpstr>
      <vt:lpstr>Professional Knowledge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 2022 Concurrent Placement – Family Services Setting Briefing</dc:title>
  <dc:creator>Siu Cho</dc:creator>
  <cp:lastModifiedBy>YT Ng</cp:lastModifiedBy>
  <cp:revision>24</cp:revision>
  <dcterms:modified xsi:type="dcterms:W3CDTF">2025-11-15T06:02:48Z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0x010100FCC3FDA1995F9545917A378BE36017D0</vt:lpwstr>
  </property>
</Properties>
</file>